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5" r:id="rId4"/>
    <p:sldId id="304" r:id="rId5"/>
    <p:sldId id="306" r:id="rId6"/>
    <p:sldId id="303" r:id="rId7"/>
    <p:sldId id="307" r:id="rId8"/>
    <p:sldId id="302" r:id="rId9"/>
    <p:sldId id="30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、濟公師都在身邊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我們的濟公老師，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雖然沒有身体在人世間，但是濟公老師，每一分每一秒都在我們左右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都在護佑我們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，只是我們當徒兒的，凡夫肉眼看不到而已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二、誰能看到濟公師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但是有一些人，還是能看到老師的靈体，那些人呢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老師特别示現給他看的人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極少數靈性較清的小孩，這些人會看到老師的靈体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三、等待歸空的壇主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後學這邊道場，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有一位壇主，因為生了重病，醫師們已經放棄對他的治療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位壇主很無奈的回到家中靜養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，就是在等待那一天（歸空）的來臨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25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四、壇主意外的舉動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我們點傳師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，正好到台灣南部辦道，路經這位壇主的家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傳師就说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，我們下去問候一下這位壇主，看看他的近況如何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20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四、壇主意外的舉動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踏進這位壇主的家門口時，這位壇主，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看到點傳師，就立即下跪，在地板上連續叩響頭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，後學給它算了一下，大概叩了五個響頭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1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五、壇主看到濟公師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後學心想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「我們都還沒有上二樓佛堂，向老母参駕，壇主怎麽會看到點傳師，就立即跪下叩首？這有點反常阿！」，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後來有人就問這位壇主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，為何點傳師剛進門，你就行此大禮，而且又叩響頭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26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五、壇主看到濟公師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位壇主说，他看到濟公老師的靈体進來，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很自然的就跪下，叩五叩首，向濟公老師接駕，後學才恍然大悟「原來如此」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94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六、濟公老師來了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我們在國外辦道，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後學經常隨駕在點傳師左右，去訪問道親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親如果有小孩，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他的靈如果很清靜的話，看到點傳師來了，這個小孩都會大喊「濟公老師來了」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18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六、濟公老師來了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點傳師代理濟公老師的天命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，所以點傳師只要是在辦道，訪問道親也算，濟公老師都在點傳師身邊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我們凡夫肉眼看不到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，但是靈清的小孩看得到，所以才會大喊「濟公老師來了」。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08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562</TotalTime>
  <Words>580</Words>
  <Application>Microsoft Office PowerPoint</Application>
  <PresentationFormat>如螢幕大小 (16:9)</PresentationFormat>
  <Paragraphs>35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濟公老師來了 悟見講</vt:lpstr>
      <vt:lpstr>濟公老師來了 悟見講</vt:lpstr>
      <vt:lpstr>濟公老師來了 悟見講</vt:lpstr>
      <vt:lpstr>濟公老師來了 悟見講</vt:lpstr>
      <vt:lpstr>濟公老師來了 悟見講</vt:lpstr>
      <vt:lpstr>濟公老師來了 悟見講</vt:lpstr>
      <vt:lpstr>濟公老師來了 悟見講</vt:lpstr>
      <vt:lpstr>濟公老師來了 悟見講</vt:lpstr>
      <vt:lpstr>濟公老師來了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282</cp:revision>
  <dcterms:created xsi:type="dcterms:W3CDTF">2014-02-15T05:50:45Z</dcterms:created>
  <dcterms:modified xsi:type="dcterms:W3CDTF">2018-05-03T02:35:41Z</dcterms:modified>
  <cp:contentStatus/>
</cp:coreProperties>
</file>