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2" r:id="rId4"/>
    <p:sldId id="305" r:id="rId5"/>
    <p:sldId id="307" r:id="rId6"/>
    <p:sldId id="306" r:id="rId7"/>
    <p:sldId id="304" r:id="rId8"/>
    <p:sldId id="308" r:id="rId9"/>
    <p:sldId id="301" r:id="rId10"/>
    <p:sldId id="300" r:id="rId11"/>
    <p:sldId id="309" r:id="rId12"/>
    <p:sldId id="303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、理天濟公才是真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我們有一位新道親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，求道以後，他就很高興，能成為濟公活佛的徒弟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他還是不明理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，他總認為大小廟、神壇的濟公，應該都是一樣的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九、終於明白真濟公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這位道親，終於明白了理天界的仙佛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，跟氣天界的仙佛，是不一樣的，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也體悟到「氣天界的神明，是無法知道理天界的事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，就像人間，在縣政府辦公的人，他怎麼能知道總統府的事，當然不知道。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9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、有事回佛堂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有些道親，不明道理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，不知道回來佛堂好好研究道理，遇到疑惑，就跑到大小廟、神壇去請示，這樣很容易遭到考驗。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6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壇勾出天盤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如果你又皈依了他們的宗教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，你就被勾出天盤，你以前求道就無效了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榜就不再有你的名字，地府生死簿又把你名字記上去，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你這樣就脫離不了輪迴，也就無法回理天了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99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十二、求道後不要亂跑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以求道後，千萬不要隨便跑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到大、小廟或神壇去問神，回來先天佛堂，多聽聽道理，明理而修，才是正道</a:t>
            </a:r>
          </a:p>
        </p:txBody>
      </p:sp>
    </p:spTree>
    <p:extLst>
      <p:ext uri="{BB962C8B-B14F-4D97-AF65-F5344CB8AC3E}">
        <p14:creationId xmlns:p14="http://schemas.microsoft.com/office/powerpoint/2010/main" val="20311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二、神壇濟公是氣天神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有一天，他跑到他家附近的神壇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，去請示神壇的濟公，當天該神壇的濟公，也起乩辦事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這位新道親，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看到濟公臨壇就很高興，就跪下來請示神壇濟公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6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三、神壇濟公不認識你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「弟子是你的徒弟，你記得嗎？」，神壇濟公說「我不認識你」，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這位新道親，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覺得很納悶，為什麼濟公不認識我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53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四、神壇濟公不是老師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已經去佛堂求道了，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講師說我已經拜濟公活佛為師，已經是濟公活佛的徒弟，怎麼神壇的濟公會不認識我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5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五、佛堂濟公是本尊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於是他就回到原來求道的佛堂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，正好濟公活佛也臨壇，他就請示佛堂的濟公「濟公老師你認識我嗎？」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老師就跟他說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「你求過道了，老師怎麼會不認識你呢？當然認識你啊」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1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六、請教天道講師解惑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位新道親，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聽到濟公老師這麼說，他就更加疑惑了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他又不敢繼續再問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，只好等下課時間，再請教佛堂的講師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78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七、理天神與氣天神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天道講師説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佛堂的講師，就跟他講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「天界，可分為理天、氣天，理天是最大，在三十三天外，在這裡的仙佛，不再生死輪迴，成道的仙佛，都是住在理天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40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七、理天神與氣天神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天道講師説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氣天界，是指天界３３天，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在氣天界的神明，都還在生死輪迴中，尚未解脫，這些神，就是我們所說的氣天神，也就是大廟、小廟、神壇裡的神明，都是氣天神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7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濟公不認識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八、濟公是不一樣的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天道講師繼續説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理天、氣天的濟公，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雖然他們的神號稱濟公，但是神壇的濟公，是氣天界的濟公，不是理天界的濟公。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先天佛堂的濟公，是理天界的濟公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，所以你在神壇問的濟公，不是佛堂的濟公，所以神壇的濟公會說「他不認識你」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2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860</Words>
  <Application>Microsoft Office PowerPoint</Application>
  <PresentationFormat>如螢幕大小 (16:9)</PresentationFormat>
  <Paragraphs>54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  <vt:lpstr>濟公不認識我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2018-05-29T01:15:58Z</dcterms:modified>
  <cp:contentStatus/>
</cp:coreProperties>
</file>