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96" r:id="rId2"/>
    <p:sldId id="297" r:id="rId3"/>
    <p:sldId id="306" r:id="rId4"/>
    <p:sldId id="305" r:id="rId5"/>
    <p:sldId id="304" r:id="rId6"/>
    <p:sldId id="303" r:id="rId7"/>
    <p:sldId id="302" r:id="rId8"/>
    <p:sldId id="301" r:id="rId9"/>
    <p:sldId id="300" r:id="rId10"/>
    <p:sldId id="299" r:id="rId11"/>
    <p:sldId id="307" r:id="rId12"/>
    <p:sldId id="298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3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richman5866/?fref=mentions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richman5866/?fref=mentions" TargetMode="Externa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見註曰：本篇資料來自網路文章</a:t>
            </a:r>
          </a:p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一、好賭的一位道親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有一位道親，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求道後，都不走道場，卻很喜歡賭博，但他的太太，是位非常虔誠，並常參與道場的運作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先生缺錢時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，就會到佛堂的大門口，等著向他太太要錢，或者他太太為了避免影響大家辦佛事，而主動拿錢給先生，以打發他走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十、流浪的魂歸天歌詞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濟公老師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慈訓　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　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調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寄：寄生草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來到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紫陽關前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懇求金剛慈憐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容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我見母顏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三官大帝回音訊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三寶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可記全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三寶可記全 可記全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跪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在紫陽關前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對不上古合仝 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金剛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怒滿面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舉起金鞭打下天 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飄落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在九泉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飄落在九泉 在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九泉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350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十、流浪的魂歸天歌詞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濟公老師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慈訓　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流浪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的魂歸天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鞭打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落在九泉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十殿閻君拱手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判官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列兩邊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生死簿上勾了帳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無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案可查驗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無案可查驗 可查驗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痛哭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求天慈憐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感動恩師駕到 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我天佛院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百日靜修本性圓 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到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壇結善緣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到壇結善緣 結善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緣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631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3936"/>
            <a:ext cx="8136904" cy="4859260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十一、原作者感言</a:t>
            </a: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我們應該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，以此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實例為借鏡，把握良機，好好修辦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的案例中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，其夫人有在道場修辦，其先生因此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沾光，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但是，所有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，又被打下九泉的道親們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那麼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幸運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10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二、因財喪命成亡靈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有一次，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先生手氣特別的好，贏了很多錢，高興之餘，就邀請賭友，到山上某處吃好料的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結果，從此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再也沒有回來了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，因為他的錢被人奪走之後，又被推落山崖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232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三、亡靈到壇來結緣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此事他太太全然不知道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，還一直尋找，一直打聽，都找不到先生的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下落！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直到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有一次，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道場舉辦的法會中，到壇來結緣的亡靈，竟然是她的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先生！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759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四、到壇已死百多天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此時才知道先生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，雖然賭贏了錢，卻喪失了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性命！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在一百天以前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，就被人推落山崖，不幸身亡了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797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五、忘了三寶下地府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先生在結緣時提及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，死後，一條亡魂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飄飄然，到了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紫陽關前，卻因為忘記了求道時，點傳師所傳的三寶，而過不了關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怎麼求守關金剛慈悲憐憫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，也都沒有用，卻因合同對不上，就被金剛，手執金鞭，打落到九泉地下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043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六、地府除名不收留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到了地府，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見到了十殿閻君，卻因為生死簿上的姓名，早已在求道時，由天命明師慈悲，辦好天榜掛號，地府抽丁，已經勾了帳，而無</a:t>
            </a:r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案</a:t>
            </a:r>
            <a:r>
              <a:rPr lang="zh-TW" altLang="en-US" sz="4000" smtClean="0">
                <a:latin typeface="標楷體" panose="03000509000000000000" pitchFamily="65" charset="-120"/>
                <a:ea typeface="標楷體" panose="03000509000000000000" pitchFamily="65" charset="-120"/>
              </a:rPr>
              <a:t>籍，可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供查辦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028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七、後悔在世不修辦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此時，才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恍然大悟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，終於明白先天大道的至尊至貴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懊悔自己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，生前為什麼不修道、不走道場，連點傳師所傳的三寶，都已忘了一乾二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凈！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609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八、濟公老師帶回天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但是此時，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再怎麼懊悔，都為時已晚，在萬般無奈之下，痛哭哀嚎，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捶胸頓足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此時他真誠懺悔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，虔心叩求 上天慈憐，如此地心誠意敬，又虔誠懺悔，終於感動了活佛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恩師，慈悲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駕臨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著滿懷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悲傷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，與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懺悔的亡靈，從地府離開，直升到天佛院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608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流浪的魂歸天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九、靜修百日後結緣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經過了一百天的靜修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，再由活佛恩師慈悲，帶亡靈到凡間的先天佛堂結緣，也才有</a:t>
            </a:r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此</a:t>
            </a:r>
            <a:r>
              <a:rPr lang="zh-TW" altLang="en-US" sz="4000" smtClean="0">
                <a:latin typeface="標楷體" panose="03000509000000000000" pitchFamily="65" charset="-120"/>
                <a:ea typeface="標楷體" panose="03000509000000000000" pitchFamily="65" charset="-120"/>
              </a:rPr>
              <a:t>則，警惕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道親</a:t>
            </a:r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smtClean="0">
                <a:latin typeface="標楷體" panose="03000509000000000000" pitchFamily="65" charset="-120"/>
                <a:ea typeface="標楷體" panose="03000509000000000000" pitchFamily="65" charset="-120"/>
              </a:rPr>
              <a:t>訊息，傳開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570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522</TotalTime>
  <Words>739</Words>
  <Application>Microsoft Office PowerPoint</Application>
  <PresentationFormat>如螢幕大小 (16:9)</PresentationFormat>
  <Paragraphs>52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  <vt:lpstr>流浪的魂歸天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243</cp:revision>
  <dcterms:created xsi:type="dcterms:W3CDTF">2014-02-15T05:50:45Z</dcterms:created>
  <dcterms:modified xsi:type="dcterms:W3CDTF">2017-12-05T08:35:20Z</dcterms:modified>
  <cp:contentStatus/>
</cp:coreProperties>
</file>