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7" r:id="rId4"/>
    <p:sldId id="306" r:id="rId5"/>
    <p:sldId id="308" r:id="rId6"/>
    <p:sldId id="305" r:id="rId7"/>
    <p:sldId id="304" r:id="rId8"/>
    <p:sldId id="303" r:id="rId9"/>
    <p:sldId id="302" r:id="rId10"/>
    <p:sldId id="301" r:id="rId11"/>
    <p:sldId id="300" r:id="rId12"/>
    <p:sldId id="299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837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352928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、順治皇帝的覺醒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順治皇帝說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朕為大地山河主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憂國憂民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自轉煩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百年三萬六千日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不及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僧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家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半日閒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生我誰是我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我之後我是誰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長大成人方知我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合眼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矇矓又是誰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來時糊塗去時迷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在人間走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不如不來亦不去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無煩惱亦無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悲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九、一指超生躱閻羅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仙佛說：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修行無別修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只要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識路頭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路頭若識得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生死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休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有生和死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無死與生　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能知生死門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躲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過老閻君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1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十、求道打開生死門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頭、生死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，就是要去拜明師求道，才能打開。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後學在此，希望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前賢們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以上這些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話，好好的深思一下，而趕快來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求天道。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800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十一、順治帝生不逢時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只可惜當時順治皇帝，生不逢時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，未遇大道普渡，所以未能求道，以致落入氣天二百多年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今天大道普，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才以氣天仙的身份來求道，乃不幸中之大幸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50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十二、普渡難遇快求道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六萬年來，就這麼一次大開普渡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，錯此時機，又要等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十二萬多年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遇到普渡，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試問那時候，你敢保證得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有人身嗎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？因為道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人不傳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，趕快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時機，快求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2397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二、修行比當皇帝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皇帝的這首詩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，他說他雖身為一國的國君，但是憂國憂民，日理萬機，實在忙得很，這時他又想到，人生是這麼的短暫，頂多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是百年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三萬六千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心想，與其這樣忙碌，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還不如修行者，那種悠遊自在的生活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792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三、潔淨身心即是僧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當然在，「不及僧家半日閒」的僧字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，我們不能作狹義的解釋，只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認為在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廟出家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的人，才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僧，這樣解釋比較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不恰當，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祖壇經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裡，所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凡是心中清清靜靜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所作所為，又能利益眾生，這些人都可說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是僧，這樣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解釋，比較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恰當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459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四、順治皇帝的迷惑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不管在家出家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，或者是在外出家，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都是我們所認為廣義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的僧啊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順治皇帝，除了羨慕修行者，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的那種清閒外，他對他自己，也非常迷惑，他無法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真正，認識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他自己的本來面目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40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四、順治皇帝的迷惑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對於他自己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，他在人生的過程中，有種種錯誤的看法，你看他的詩中，他就這麼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生我誰是我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我之後我是誰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          長大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成人方知我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合眼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矇矓又是誰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句話，他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我，相當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迷惑不覺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11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五、沒求道難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以解脫者的眼光，來看順治皇帝的心境，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用一句話來描述，會比較恰當一些，這句話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便是「以此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見解，要覓無上菩提，了不可得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。」，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是說，以他這種見解，要成就佛道，那是不可能的。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629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六、順治帝要求解脫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所以順治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皇帝又說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時糊塗去時迷，空在人間走一回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在他未了悟自性前，他認為人生是空的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且迷迷糊糊，也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活得沒什麼意義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，所以在最後的詩句裡，他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說「不如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不來亦不去，亦無煩惱亦無悲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85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七、不來不去超生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不來亦不去，亦無煩惱亦無悲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句話是最重要的一句，也就是說明人生最大的目的，就是追求這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種不如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不來亦不去，亦無煩惱亦無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悲的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解脫生活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506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求道比當皇帝好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八、求道才能解脫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要追求這種解脫的生活，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除了修行學佛外，實在別無他路可行，要修行學佛，首先一定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要求天道，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如此才能修行有成，而獲得大自在解脫。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否則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如緣木求魚一般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，盲修瞎煉，要成佛那就遙遙無期了。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16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602</TotalTime>
  <Words>893</Words>
  <Application>Microsoft Office PowerPoint</Application>
  <PresentationFormat>如螢幕大小 (16:9)</PresentationFormat>
  <Paragraphs>57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求道比當皇帝好 悟見講</vt:lpstr>
      <vt:lpstr>求道比當皇帝好 悟見講</vt:lpstr>
      <vt:lpstr>求道比當皇帝好 悟見講</vt:lpstr>
      <vt:lpstr>求道比當皇帝好 悟見講</vt:lpstr>
      <vt:lpstr>求道比當皇帝好 悟見講</vt:lpstr>
      <vt:lpstr>求道比當皇帝好 悟見講</vt:lpstr>
      <vt:lpstr>求道比當皇帝好 悟見講</vt:lpstr>
      <vt:lpstr>求道比當皇帝好 悟見講</vt:lpstr>
      <vt:lpstr>求道比當皇帝好 悟見講</vt:lpstr>
      <vt:lpstr>求道比當皇帝好 悟見講</vt:lpstr>
      <vt:lpstr>求道比當皇帝好 悟見講</vt:lpstr>
      <vt:lpstr>求道比當皇帝好 悟見講</vt:lpstr>
      <vt:lpstr>求道比當皇帝好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288</cp:revision>
  <dcterms:created xsi:type="dcterms:W3CDTF">2014-02-15T05:50:45Z</dcterms:created>
  <dcterms:modified xsi:type="dcterms:W3CDTF">2018-04-01T00:48:48Z</dcterms:modified>
  <cp:contentStatus/>
</cp:coreProperties>
</file>