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、翻繹講師突變臉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後學在泰國幫辦時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，有一次在佛堂，上台講課時，正在講得渾然忘我的時候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位翻譯講師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，突然不翻了，竟然講起大家都聽不懂的話來，後學仔細聽之下，好像是印度話的樣子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二、翻譯者被靈附身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當時就知道，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翻譯講師已經是被無形的靈界借竅了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就趁此時，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跟靈界的好朋友說「你是不是想來求道」，他就點點頭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67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三、勸靈界待機求道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後學接著說「那你要求道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，你要循正常管道去顯化，然後懇求老點師慈悲，給你求道阿，現在是在講課，你暫時退在一旁聽課吧！」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靈界的朋友，就立即退竅，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翻譯講師又正常翻譯了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47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四、歸空和尚想求道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就在此時，佛堂的壇主，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就舉手發言，壇主說「這位靈界的朋友，他是一位氣天神，他好幾次都托夢給我，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他說他前世，是在印度修行的和尚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，現在在氣天界當神，他知道求道能超脫生死輪迴，希望壇主慈悲能引進他來求道」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74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五、氣天神求道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不易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後學才知道，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原來這位靈界的朋友急著要求道。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時間過得很快啊！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今年已經是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年，一晃就過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了二十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了，這位氣天神，至今都還沒有求道！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7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六、死後要求道很難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由這個故事，我們可以瞭解，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沒有身體的神或鬼，要求道是很困難的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功德要夠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，第二要找到有緣人當引保，才能求道，所以沒有身体，要求道很難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50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七、盼衆生早日求道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後学誠心的盼望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，還沒有求道的人，趕快來佛堂求道，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否則失去人身，要求道也難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7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7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天和尚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5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616</TotalTime>
  <Words>503</Words>
  <Application>Microsoft Office PowerPoint</Application>
  <PresentationFormat>如螢幕大小 (16:9)</PresentationFormat>
  <Paragraphs>30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氣天和尚想求道 悟見講</vt:lpstr>
      <vt:lpstr>氣天和尚想求道 悟見講</vt:lpstr>
      <vt:lpstr>氣天和尚想求道 悟見講</vt:lpstr>
      <vt:lpstr>氣天和尚想求道 悟見講</vt:lpstr>
      <vt:lpstr>氣天和尚想求道 悟見講</vt:lpstr>
      <vt:lpstr>氣天和尚想求道 悟見講</vt:lpstr>
      <vt:lpstr>氣天和尚想求道 悟見講</vt:lpstr>
      <vt:lpstr>氣天和尚想求道 悟見講</vt:lpstr>
      <vt:lpstr>氣天和尚想求道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2018-05-16T01:20:12Z</dcterms:modified>
  <cp:contentStatus/>
</cp:coreProperties>
</file>