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69" r:id="rId3"/>
    <p:sldId id="268" r:id="rId4"/>
    <p:sldId id="267" r:id="rId5"/>
    <p:sldId id="266" r:id="rId6"/>
    <p:sldId id="265" r:id="rId7"/>
    <p:sldId id="264" r:id="rId8"/>
    <p:sldId id="259" r:id="rId9"/>
    <p:sldId id="262" r:id="rId10"/>
    <p:sldId id="263" r:id="rId11"/>
    <p:sldId id="272" r:id="rId12"/>
    <p:sldId id="260" r:id="rId13"/>
    <p:sldId id="261" r:id="rId14"/>
    <p:sldId id="270" r:id="rId15"/>
    <p:sldId id="271" r:id="rId1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2016/8/27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55000" lnSpcReduction="20000"/>
          </a:bodyPr>
          <a:lstStyle/>
          <a:p>
            <a:pPr marL="36576" indent="0">
              <a:buNone/>
            </a:pPr>
            <a:r>
              <a:rPr lang="zh-TW" altLang="en-US" sz="5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一、趙子龍將軍生平</a:t>
            </a:r>
            <a:endParaRPr lang="en-US" altLang="zh-TW" sz="5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趙雲，</a:t>
            </a:r>
            <a:r>
              <a:rPr lang="zh-TW" altLang="en-US" sz="5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字子</a:t>
            </a:r>
            <a:r>
              <a:rPr lang="zh-TW" altLang="en-US" sz="5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龍</a:t>
            </a:r>
            <a:r>
              <a:rPr lang="zh-TW" altLang="en-US" sz="5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5600" dirty="0">
                <a:latin typeface="標楷體" panose="03000509000000000000" pitchFamily="65" charset="-120"/>
                <a:ea typeface="標楷體" panose="03000509000000000000" pitchFamily="65" charset="-120"/>
              </a:rPr>
              <a:t>河北省正定</a:t>
            </a:r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縣人</a:t>
            </a:r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，生</a:t>
            </a:r>
            <a:r>
              <a:rPr lang="zh-TW" altLang="en-US" sz="5600" dirty="0">
                <a:latin typeface="標楷體" panose="03000509000000000000" pitchFamily="65" charset="-120"/>
                <a:ea typeface="標楷體" panose="03000509000000000000" pitchFamily="65" charset="-120"/>
              </a:rPr>
              <a:t>年不詳</a:t>
            </a:r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，大約距今</a:t>
            </a:r>
            <a:r>
              <a:rPr lang="zh-TW" altLang="en-US" sz="5600" dirty="0">
                <a:latin typeface="標楷體" panose="03000509000000000000" pitchFamily="65" charset="-120"/>
                <a:ea typeface="標楷體" panose="03000509000000000000" pitchFamily="65" charset="-120"/>
              </a:rPr>
              <a:t>一千七百</a:t>
            </a:r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年前的人。</a:t>
            </a:r>
            <a:endParaRPr lang="en-US" altLang="zh-TW" sz="5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身高</a:t>
            </a:r>
            <a:r>
              <a:rPr lang="zh-TW" altLang="en-US" sz="5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八尺</a:t>
            </a:r>
            <a:r>
              <a:rPr lang="zh-TW" altLang="en-US" sz="5600" dirty="0">
                <a:latin typeface="標楷體" panose="03000509000000000000" pitchFamily="65" charset="-120"/>
                <a:ea typeface="標楷體" panose="03000509000000000000" pitchFamily="65" charset="-120"/>
              </a:rPr>
              <a:t>，姿顏雄偉，是三國時期蜀漢的名將</a:t>
            </a:r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5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</a:t>
            </a:r>
            <a:r>
              <a:rPr lang="zh-TW" altLang="en-US" sz="5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壽在撰寫</a:t>
            </a:r>
            <a:r>
              <a:rPr lang="en-US" altLang="zh-TW" sz="56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TW" altLang="en-US" sz="5600" dirty="0">
                <a:latin typeface="標楷體" panose="03000509000000000000" pitchFamily="65" charset="-120"/>
                <a:ea typeface="標楷體" panose="03000509000000000000" pitchFamily="65" charset="-120"/>
              </a:rPr>
              <a:t>三國志</a:t>
            </a:r>
            <a:r>
              <a:rPr lang="en-US" altLang="zh-TW" sz="56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TW" altLang="en-US" sz="5600" dirty="0">
                <a:latin typeface="標楷體" panose="03000509000000000000" pitchFamily="65" charset="-120"/>
                <a:ea typeface="標楷體" panose="03000509000000000000" pitchFamily="65" charset="-120"/>
              </a:rPr>
              <a:t>的時候，將趙雲與關羽、張飛、馬超、黃忠的事跡合記成一</a:t>
            </a:r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傳。</a:t>
            </a:r>
            <a:endParaRPr lang="en-US" altLang="zh-TW" sz="5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蒙南極仙翁及濟公恩師</a:t>
            </a:r>
            <a:r>
              <a:rPr lang="zh-TW" altLang="en-US" sz="5600" dirty="0">
                <a:latin typeface="標楷體" panose="03000509000000000000" pitchFamily="65" charset="-120"/>
                <a:ea typeface="標楷體" panose="03000509000000000000" pitchFamily="65" charset="-120"/>
              </a:rPr>
              <a:t>之指示緣由，曰氣天之數已滿，跪叩南屏山卅日，忠誠感天，得　維皇特允，</a:t>
            </a:r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准予求道！由</a:t>
            </a:r>
            <a:r>
              <a:rPr lang="zh-TW" altLang="en-US" sz="5600" dirty="0">
                <a:latin typeface="標楷體" panose="03000509000000000000" pitchFamily="65" charset="-120"/>
                <a:ea typeface="標楷體" panose="03000509000000000000" pitchFamily="65" charset="-120"/>
              </a:rPr>
              <a:t>劉惠忠、張雅喬二位點傳師擔任引保</a:t>
            </a:r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師。</a:t>
            </a:r>
            <a:endParaRPr lang="en-US" altLang="zh-TW" sz="5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求道後，</a:t>
            </a:r>
            <a:r>
              <a:rPr lang="zh-TW" altLang="en-US" sz="5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5600" dirty="0">
                <a:latin typeface="標楷體" panose="03000509000000000000" pitchFamily="65" charset="-120"/>
                <a:ea typeface="標楷體" panose="03000509000000000000" pitchFamily="65" charset="-120"/>
              </a:rPr>
              <a:t>母慈悲敕封為三天法律院 翊軍大將軍</a:t>
            </a:r>
            <a:endParaRPr lang="en-US" altLang="zh-TW" sz="5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158630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3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十、氣天仙不如求道</a:t>
            </a:r>
            <a:endParaRPr lang="en-US" altLang="zh-TW" sz="33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趙將軍說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今天我能在此與你們結善緣完全是　老母的恩惠，但　老母會憐憫我嗎？能讓我得明師一指點嗎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當年，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兵風馳馬，沙場奔馳威風凜凜，可是我卻迷失了，有功於國家才只能回氣天，有個仙位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我不如你們，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今生修，今生辦，今生成，就永生可成，我卻只成了這一生這一世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3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648354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十一、求道祖先都沾光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盡心盡力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，修道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辦道，父母祖先亦能一起沾光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雖封為氣天仙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，我父母並沒有因此而沾光，也沒有光耀門楣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是如此地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幸運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福氣，當該要好好地把握，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珍惜。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91720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十二、求道修道最重要</a:t>
            </a:r>
            <a:endParaRPr lang="en-US" altLang="zh-TW" sz="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知足我滿足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，但是我缺少明師一指點，如果我有你們萬分之一的榮幸，做濟公老師的徒弟，此生將再無遺憾、無怨無悔，可是我會有這殊勝之因緣嗎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看看，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古時候的英雄豪傑有用嗎？曹沫、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趙雲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到了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現在，又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有誰會記得呢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你們好好的修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，好好的辦，將來道成天上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。成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了仙佛，你們的名字將會被註冊在白陽史冊上，永永遠遠的留傳下去，不是很光榮嗎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36759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十三、老母的大恩大典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時光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匆匆，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三國時代至今已幾千年了，歷史早已成為痕跡了，風風雨雨都已過去了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擁有今天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，身逢三曹普渡，你們一定要追隨古聖先賢，將來成仙做佛永遠相聚在理天，這才是最真的福氣，是　老母給你們最大的恩典。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72462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十四、趙將軍期盼求道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趙將軍說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我來此，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只希望能夠得到明師一指，與你們成為同修兄弟，我的兄弟中只剩下我還在流浪，還未成佛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懇求各位點傳師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，天命在上，請可憐我，我只想成為濟公活佛的徒弟，我別無他求，我不願再輪迴，輪迴一定不能轉到修道家庭的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實在太寶貴了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，我可會有機緣嗎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，請你們好好把握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965529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386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5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二、求道能超脫輪迴</a:t>
            </a:r>
            <a:endParaRPr lang="en-US" altLang="zh-TW" sz="35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有緣，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咱們相聚在一堂，實在是 老母的慈憫以及濟公恩師的恩典，要不然我趙雲實在沒有這種機緣和各位相聚結緣。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三曹普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度，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能夠得到  老母的恩典，明師的一指，好好地修、好好地辦，將來一定有機會脫離紅塵苦海，回到理天上去。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大家有沒有這個希望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呢？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有希望，就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得靠自己去開創。</a:t>
            </a:r>
            <a:endParaRPr lang="en-US" altLang="zh-TW" sz="35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7145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47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三、趙將軍的憂傷</a:t>
            </a:r>
            <a:endParaRPr lang="en-US" altLang="zh-TW" sz="47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趙子龍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47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有人身，</a:t>
            </a: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我趙雲實在羨慕萬分，我失去了人身，不能得授「道」的真傳，至今仍不能脫出六道輪迴之束縛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4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看到各位賢</a:t>
            </a:r>
            <a:r>
              <a:rPr lang="zh-TW" altLang="en-US" sz="4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士，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因緣</a:t>
            </a: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俱足，祖德根基深厚，還有恩師的護庇，能夠進入佛堂聽法會，令我內心頓感悲喜交集啊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7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</a:t>
            </a:r>
            <a:r>
              <a:rPr lang="zh-TW" altLang="en-US" sz="47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著各位賢士，</a:t>
            </a:r>
            <a:r>
              <a:rPr lang="zh-TW" altLang="en-US" sz="4700" dirty="0">
                <a:latin typeface="標楷體" panose="03000509000000000000" pitchFamily="65" charset="-120"/>
                <a:ea typeface="標楷體" panose="03000509000000000000" pitchFamily="65" charset="-120"/>
              </a:rPr>
              <a:t>從混濁的五濁世界脫離出來，一步越上法航，一步登上天堂，將來一定還有希望回到理天，實在使我萬分悲痛，萬分悲傷</a:t>
            </a:r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4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10508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07504" y="123478"/>
            <a:ext cx="8208912" cy="4896544"/>
          </a:xfrm>
        </p:spPr>
        <p:txBody>
          <a:bodyPr>
            <a:normAutofit fontScale="25000" lnSpcReduction="20000"/>
          </a:bodyPr>
          <a:lstStyle/>
          <a:p>
            <a:pPr marL="36576" indent="0">
              <a:buNone/>
            </a:pPr>
            <a:r>
              <a:rPr lang="zh-TW" altLang="en-US" sz="132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四、不要再輪迴了</a:t>
            </a:r>
            <a:endParaRPr lang="en-US" altLang="zh-TW" sz="132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3200" dirty="0">
                <a:latin typeface="標楷體" panose="03000509000000000000" pitchFamily="65" charset="-120"/>
                <a:ea typeface="標楷體" panose="03000509000000000000" pitchFamily="65" charset="-120"/>
              </a:rPr>
              <a:t>趙子龍</a:t>
            </a:r>
            <a:r>
              <a:rPr lang="zh-TW" altLang="en-US" sz="1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endParaRPr lang="en-US" altLang="zh-TW" sz="1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人生如夢</a:t>
            </a:r>
            <a:r>
              <a:rPr lang="zh-TW" altLang="en-US" sz="1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13200" dirty="0">
                <a:latin typeface="標楷體" panose="03000509000000000000" pitchFamily="65" charset="-120"/>
                <a:ea typeface="標楷體" panose="03000509000000000000" pitchFamily="65" charset="-120"/>
              </a:rPr>
              <a:t>夢如人生，人生如戲，戲如人生，我們一定要站穩我們的立場，走出自己的一條路，將來安安穩穩地帶著你的兄弟姐妹回到理天上，不要再沉淪，不要再輪迴了好嗎</a:t>
            </a:r>
            <a:r>
              <a:rPr lang="zh-TW" altLang="en-US" sz="1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1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1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的一線希望</a:t>
            </a:r>
            <a:r>
              <a:rPr lang="zh-TW" altLang="en-US" sz="13200" dirty="0">
                <a:latin typeface="標楷體" panose="03000509000000000000" pitchFamily="65" charset="-120"/>
                <a:ea typeface="標楷體" panose="03000509000000000000" pitchFamily="65" charset="-120"/>
              </a:rPr>
              <a:t>、一線生機就在你自己手</a:t>
            </a:r>
            <a:r>
              <a:rPr lang="zh-TW" altLang="en-US" sz="1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中，是</a:t>
            </a:r>
            <a:r>
              <a:rPr lang="zh-TW" altLang="en-US" sz="13200" dirty="0">
                <a:latin typeface="標楷體" panose="03000509000000000000" pitchFamily="65" charset="-120"/>
                <a:ea typeface="標楷體" panose="03000509000000000000" pitchFamily="65" charset="-120"/>
              </a:rPr>
              <a:t>昇、是降</a:t>
            </a:r>
            <a:r>
              <a:rPr lang="zh-TW" altLang="en-US" sz="1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？是</a:t>
            </a:r>
            <a:r>
              <a:rPr lang="zh-TW" altLang="en-US" sz="13200" dirty="0">
                <a:latin typeface="標楷體" panose="03000509000000000000" pitchFamily="65" charset="-120"/>
                <a:ea typeface="標楷體" panose="03000509000000000000" pitchFamily="65" charset="-120"/>
              </a:rPr>
              <a:t>生、是死</a:t>
            </a:r>
            <a:r>
              <a:rPr lang="zh-TW" altLang="en-US" sz="1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？是</a:t>
            </a:r>
            <a:r>
              <a:rPr lang="zh-TW" altLang="en-US" sz="13200" dirty="0">
                <a:latin typeface="標楷體" panose="03000509000000000000" pitchFamily="65" charset="-120"/>
                <a:ea typeface="標楷體" panose="03000509000000000000" pitchFamily="65" charset="-120"/>
              </a:rPr>
              <a:t>永恆、是短暫？</a:t>
            </a:r>
            <a:br>
              <a:rPr lang="zh-TW" altLang="en-US" sz="1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3200" dirty="0">
                <a:latin typeface="標楷體" panose="03000509000000000000" pitchFamily="65" charset="-120"/>
                <a:ea typeface="標楷體" panose="03000509000000000000" pitchFamily="65" charset="-120"/>
              </a:rPr>
              <a:t>是仙佛、是孤魂？</a:t>
            </a:r>
            <a:br>
              <a:rPr lang="zh-TW" altLang="en-US" sz="1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13200" dirty="0">
                <a:latin typeface="標楷體" panose="03000509000000000000" pitchFamily="65" charset="-120"/>
                <a:ea typeface="標楷體" panose="03000509000000000000" pitchFamily="65" charset="-120"/>
              </a:rPr>
              <a:t>完全是在於你的手</a:t>
            </a:r>
            <a:r>
              <a:rPr lang="zh-TW" altLang="en-US" sz="1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中。</a:t>
            </a:r>
            <a:endParaRPr lang="en-US" altLang="zh-TW" sz="1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TW" altLang="en-US" sz="1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賢士，</a:t>
            </a:r>
            <a:r>
              <a:rPr lang="zh-TW" altLang="en-US" sz="13200" dirty="0">
                <a:latin typeface="標楷體" panose="03000509000000000000" pitchFamily="65" charset="-120"/>
                <a:ea typeface="標楷體" panose="03000509000000000000" pitchFamily="65" charset="-120"/>
              </a:rPr>
              <a:t>你若失去了人身，像我這樣，再後悔也來不及了！</a:t>
            </a:r>
            <a:endParaRPr lang="en-US" altLang="zh-TW" sz="1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718710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五、求道知生死來路</a:t>
            </a:r>
            <a:endParaRPr lang="en-US" altLang="zh-TW" sz="3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也祝賀</a:t>
            </a:r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，女兒身和男子漢，並肩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齊坐在這　老母的宮殿裡，得聞真理大道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懂了，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我還不知道，你們知道了，我還不明瞭，到底生要從何來、死要從何</a:t>
            </a:r>
            <a:r>
              <a:rPr lang="zh-TW" altLang="en-US" sz="3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去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雖然</a:t>
            </a:r>
            <a:r>
              <a:rPr lang="zh-TW" altLang="en-US" sz="3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我身負將軍之名</a:t>
            </a:r>
            <a:r>
              <a:rPr lang="zh-TW" altLang="en-US" sz="3400" dirty="0">
                <a:latin typeface="標楷體" panose="03000509000000000000" pitchFamily="65" charset="-120"/>
                <a:ea typeface="標楷體" panose="03000509000000000000" pitchFamily="65" charset="-120"/>
              </a:rPr>
              <a:t>，但對生死竅門卻永遠研究不透，永遠也不能明悟。</a:t>
            </a:r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192068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77500" lnSpcReduction="20000"/>
          </a:bodyPr>
          <a:lstStyle/>
          <a:p>
            <a:pPr marL="36576" indent="0">
              <a:buNone/>
            </a:pPr>
            <a:r>
              <a:rPr lang="zh-TW" altLang="en-US" sz="44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六、趙將軍很想求道</a:t>
            </a:r>
            <a:endParaRPr lang="en-US" altLang="zh-TW" sz="44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趙子龍說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zh-TW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已到，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將要再輪迴去了，誰能憐憫我、可憐我，讓我能得明師一指，讓我逢得三曹普渡，讓我登上最後一班船回到理天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</a:t>
            </a:r>
            <a:r>
              <a:rPr lang="zh-TW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賢士，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今天你們求得明師一指，你們得了這個真理天道，你們覺得寶貴嗎？你們有否好好珍惜呢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44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人無</a:t>
            </a:r>
            <a:r>
              <a:rPr lang="zh-TW" altLang="en-US" sz="44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道，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立足於這宇宙紅塵世上，我們已迷失、糊塗、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沉淪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302534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85000" lnSpcReduction="10000"/>
          </a:bodyPr>
          <a:lstStyle/>
          <a:p>
            <a:pPr marL="36576" indent="0">
              <a:buNone/>
            </a:pPr>
            <a:r>
              <a:rPr lang="zh-TW" altLang="en-US" sz="35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七、氣天仙的困惑</a:t>
            </a:r>
            <a:endParaRPr lang="en-US" altLang="zh-TW" sz="35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趙將軍說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曹普渡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母憐憫眾原佛子，濟公活佛擔負這使命，賜給我們這個通天大道，你不好好珍惜把握，不自己開創自己的前程，如若時間一到，因緣失去了，再來後悔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懊惱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我趙雲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一樣，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來得及嗎？氣天封仙又有何用呢？一千七百年的光陰轉眼就過去了，時間一到，我就得輪轉去了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5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將來</a:t>
            </a:r>
            <a:r>
              <a:rPr lang="zh-TW" altLang="en-US" sz="35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zh-TW" altLang="en-US" sz="35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轉世，</a:t>
            </a:r>
            <a:r>
              <a:rPr lang="zh-TW" altLang="en-US" sz="3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3500" dirty="0">
                <a:latin typeface="標楷體" panose="03000509000000000000" pitchFamily="65" charset="-120"/>
                <a:ea typeface="標楷體" panose="03000509000000000000" pitchFamily="65" charset="-120"/>
              </a:rPr>
              <a:t>也不知何去何從，何來何往，我是多麼糊塗迷昧，那像各位那麼有福氣，那麼幸運呢！</a:t>
            </a:r>
            <a:endParaRPr lang="en-US" altLang="zh-TW" sz="35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578883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八、只有修行不誤人</a:t>
            </a:r>
            <a:endParaRPr lang="en-US" altLang="zh-TW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趙將軍說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有功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於國家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、氣天封仙，只是眨眼間之事，絕對不能得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的是得聞三寶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、永得天道，你們得道了，可是你有修嗎？有真心去辦嘛？可憐我趙雲想辦想修卻無路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茫茫，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紅塵滾滾，我趙雲走遍了天下所有的路，原來只有修行才不會耽誤自己的一生，我卻耽誤了、遲延了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我想有這個機緣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，不知天否憐憫我，不曉得恩師是否恩賜我？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86508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氣天仙趙子龍想求道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 fontScale="62500" lnSpcReduction="20000"/>
          </a:bodyPr>
          <a:lstStyle/>
          <a:p>
            <a:pPr marL="36576" indent="0">
              <a:buNone/>
            </a:pPr>
            <a:r>
              <a:rPr lang="zh-TW" altLang="en-US" sz="5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九、沒求道不知未來</a:t>
            </a:r>
            <a:endParaRPr lang="en-US" altLang="zh-TW" sz="5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趙將軍說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氣</a:t>
            </a:r>
            <a:r>
              <a:rPr lang="zh-TW" altLang="en-US" sz="5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天仙又有何用呢！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你們以為氣天仙就能逍遙自在嗎？我們還是脫離不了六道輪迴，還要回到紅塵世界，轉世為人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en-US" sz="5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自己也</a:t>
            </a:r>
            <a:r>
              <a:rPr lang="zh-TW" altLang="en-US" sz="5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不知道，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能否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轉到修道家庭，我對我的未來、我的前程是那麼的渺茫，沒有方向，怎能像你們那麼榮幸，坐在這巍峨的宮殿接受法雨甘霖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5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5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頂天立地，</a:t>
            </a:r>
            <a:r>
              <a:rPr lang="zh-TW" altLang="en-US" sz="5000" dirty="0">
                <a:latin typeface="標楷體" panose="03000509000000000000" pitchFamily="65" charset="-120"/>
                <a:ea typeface="標楷體" panose="03000509000000000000" pitchFamily="65" charset="-120"/>
              </a:rPr>
              <a:t>有濟公活佛的指引、月慧師母的關愛，我只有孤孤伶伶的一個人，時間一到，就要到地府去報到，我的將來、未來在那裡</a:t>
            </a:r>
            <a:r>
              <a:rPr lang="zh-TW" altLang="en-US" sz="5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50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dirty="0" smtClean="0"/>
          </a:p>
          <a:p>
            <a:endParaRPr lang="en-US" altLang="zh-TW" sz="3200" dirty="0"/>
          </a:p>
          <a:p>
            <a:endParaRPr lang="en-US" altLang="zh-TW" sz="3200" dirty="0" smtClean="0"/>
          </a:p>
          <a:p>
            <a:endParaRPr lang="en-US" altLang="zh-TW" sz="3200" b="1" dirty="0" smtClean="0"/>
          </a:p>
          <a:p>
            <a:endParaRPr lang="zh-TW" alt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401687623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356</TotalTime>
  <Words>1411</Words>
  <Application>Microsoft Office PowerPoint</Application>
  <PresentationFormat>如螢幕大小 (16:9)</PresentationFormat>
  <Paragraphs>267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Franklin Gothic Book</vt:lpstr>
      <vt:lpstr>全真細隸書</vt:lpstr>
      <vt:lpstr>全真顏體</vt:lpstr>
      <vt:lpstr>微軟正黑體</vt:lpstr>
      <vt:lpstr>標楷體</vt:lpstr>
      <vt:lpstr>Arial</vt:lpstr>
      <vt:lpstr>Wingdings 2</vt:lpstr>
      <vt:lpstr>科技</vt:lpstr>
      <vt:lpstr>氣天仙趙子龍想求道</vt:lpstr>
      <vt:lpstr>氣天仙趙子龍想求道</vt:lpstr>
      <vt:lpstr>氣天仙趙子龍想求道</vt:lpstr>
      <vt:lpstr>氣天仙趙子龍想求道</vt:lpstr>
      <vt:lpstr>氣天仙趙子龍想求道</vt:lpstr>
      <vt:lpstr>氣天仙趙子龍想求道</vt:lpstr>
      <vt:lpstr>氣天仙趙子龍想求道</vt:lpstr>
      <vt:lpstr>氣天仙趙子龍想求道</vt:lpstr>
      <vt:lpstr>氣天仙趙子龍想求道</vt:lpstr>
      <vt:lpstr>氣天仙趙子龍想求道</vt:lpstr>
      <vt:lpstr>氣天仙趙子龍想求道</vt:lpstr>
      <vt:lpstr>氣天仙趙子龍想求道</vt:lpstr>
      <vt:lpstr>氣天仙趙子龍想求道</vt:lpstr>
      <vt:lpstr>氣天仙趙子龍想求道</vt:lpstr>
      <vt:lpstr>氣天仙趙子龍想求道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166</cp:revision>
  <dcterms:created xsi:type="dcterms:W3CDTF">2014-02-15T05:50:45Z</dcterms:created>
  <dcterms:modified xsi:type="dcterms:W3CDTF">2016-08-27T02:19:37Z</dcterms:modified>
</cp:coreProperties>
</file>