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、第一種人有功的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平時有實修實煉、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用心了愿、協力開荒，並且心中不存私心，遵守佛規制度，依照前輩的指示操辦道務，至無色身為止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空後，經由三關九口考核後，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可入天佛院修煉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十、誰無法回理天㈡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拜佛、拜神、敬仙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，以大小分別心起不敬者，無超理天之心懷，不能到理天。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不立功德，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只求獨善其身，不能到理天。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塵緣未盡，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強求超脫，不能到理天。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功果不足，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業障未還者，不能到理天。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7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二、在天佛院補修煉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至天佛院，補修不足之處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，一段時間後，可至各佛堂助道，補功德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萬八年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普度收圓完成之後，赴龍華三會，最後定功果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5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三、第二種人不明理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平時有修道，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但是心中常起無明業識。雖然在了愿，但是常常不甘願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有開荒，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並未依照前輩的正確指示操辦，未依照佛規制度，操辦道務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2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四、各関口去補修煉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，經過三關九口的考核，必定無法順利過關；針對心中執著，業識不足缺失行為，留於各關口修煉，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修煉至業識乾淨明理後，再轉至下個關口，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繼續考核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8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五、過多者要関天牢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在生之時，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過錯累累，偏差嚴重，則需要提至天牢，天獄受刑罰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六、第三種人大罪人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在道場中修辦道務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，開荒闡道，但毀謗天命，毀謗道場前輩，誤導他人修道方向，或阻礙他人求道、清口、立愿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稱師作祖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、自稱有天命誤導他人修道方向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3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七、大罪人地獄受苦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此種人，過失太過嚴重，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誤導他人修道慧命，上天用更嚴厲的刑罰，也就是冷冰地獄、黑心地獄、陰山，甚至是粉碎地獄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3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八、在地獄懺悔罪行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因心中深埋怨恨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、愩高、嫉妒、掌權之心，此種人上天必須用，非常嚴苛的極刑，使犯罪人，經由痛苦的刑罰，刺激內心深處懺悔之心。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13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死後功過的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九、誰無法回理天㈠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不講理的人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，無法到理天。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身心不清淨的人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，無法到清淨的理天。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不悟眞理修道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，只求表面功夫，執著氣象形色者，只在氣象二天之中，無法到理天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9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2366</TotalTime>
  <Words>680</Words>
  <Application>Microsoft Office PowerPoint</Application>
  <PresentationFormat>如螢幕大小 (16:9)</PresentationFormat>
  <Paragraphs>55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死後功過的審判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477</cp:revision>
  <dcterms:created xsi:type="dcterms:W3CDTF">2014-02-15T05:50:45Z</dcterms:created>
  <dcterms:modified xsi:type="dcterms:W3CDTF">2019-01-23T07:49:32Z</dcterms:modified>
  <cp:contentStatus/>
</cp:coreProperties>
</file>