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96" r:id="rId2"/>
    <p:sldId id="297" r:id="rId3"/>
    <p:sldId id="304" r:id="rId4"/>
    <p:sldId id="305" r:id="rId5"/>
    <p:sldId id="303" r:id="rId6"/>
    <p:sldId id="302" r:id="rId7"/>
    <p:sldId id="301" r:id="rId8"/>
    <p:sldId id="300" r:id="rId9"/>
    <p:sldId id="299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2018/5/17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、道帶來富庶之地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根據道場早期前賢的見證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，過去在台灣辦道，道辦到那裡，路就會開到那裡，沒有路的，政府會開路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路的，政府會修路，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原來是泥巴路，也會改成了柏油路，可見天道多殊勝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二、道</a:t>
            </a:r>
            <a:r>
              <a:rPr lang="zh-TW" altLang="en-US" sz="34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傳台灣</a:t>
            </a: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的因緣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第二次世界大戰結束後，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台灣歸還中國，當時的台灣可說是不毛之地，當時我們老前人，帶著一群開荒人，到師母那邊去請命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</a:t>
            </a:r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前人（白水聖帝）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就向師母稟告說「準備往內陸西北地方去開荒」，師母對老前人說「不要去西北了，到東南方台灣去開荒」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738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三、道終於傳到台灣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當時這群辦道人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，對師母講的話很疑惑，他們認為「台灣戰後，什麼都沒有？是個不毛之地，師母怎麼會叫我們去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台灣開荒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大家正在猶疑的時候，師母也知道了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343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三、道終於傳到台灣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就對大家說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「你們去台灣辦，就沒有錯，台灣以後什麼都有，你們在那邊辦道十年，道必鴻展，如不鴻展，代表師母的天命是假的」，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老前人這群開荒人，就聽師母的話，來到台灣開荒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009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四、道在台灣宏展了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自從師母開金口之後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，台灣就慢慢從不毛之地，變成什麼都有了，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而老前人他們這群開荒人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，也在十年內，就把道務鴻展起來了，這證明師母月慧菩薩的天命，是真天命，諸天仙佛，搭幫助道，所以道務才會鴻展起來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58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五、有道之地就富有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而台灣也因為道傳過來而沾光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，台灣也繁榮起來了，只要道開到那裡，路就建設到那裡，有了路就會帶動地方的繁榮，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真的非常感謝天恩師德，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「道辦的越鴻展，當地就越繁榮」，天道真的是太殊勝了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79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六、陸上行舟之地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而這些情形，在國外也是一樣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，「道開到那裡，路就開到那裡」，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像我們在泰國的佛堂，有好幾個地方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，當初的路都是很小的，而且是泥巴路，因為是泥巴路，每逢下雨，土質鬆軟，車子一經過，就會壓成好多的大凹洞，車子在上面行走就如同「路上行舟」，那樣起伏不斷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688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七、道來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了地變平了</a:t>
            </a: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可是只要佛堂一安座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，很奇快的，路就會被政府拓寬，而且會鋪上柏油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奇怪的是，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柏油路面只鋪到佛堂門前，過了佛堂的路段，就沒有鋪了。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44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有道的地方不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八、修辦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殊勝</a:t>
            </a:r>
          </a:p>
          <a:p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這些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奇蹟，都是後學在泰國，親自見到的，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所以天道的殊勝，唯有修辦的人，才能真正的體會到。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16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547</TotalTime>
  <Words>696</Words>
  <Application>Microsoft Office PowerPoint</Application>
  <PresentationFormat>如螢幕大小 (16:9)</PresentationFormat>
  <Paragraphs>36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有道的地方不窮 悟見講</vt:lpstr>
      <vt:lpstr>有道的地方不窮 悟見講</vt:lpstr>
      <vt:lpstr>有道的地方不窮 悟見講</vt:lpstr>
      <vt:lpstr>有道的地方不窮 悟見講</vt:lpstr>
      <vt:lpstr>有道的地方不窮 悟見講</vt:lpstr>
      <vt:lpstr>有道的地方不窮 悟見講</vt:lpstr>
      <vt:lpstr>有道的地方不窮 悟見講</vt:lpstr>
      <vt:lpstr>有道的地方不窮 悟見講</vt:lpstr>
      <vt:lpstr>有道的地方不窮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279</cp:revision>
  <dcterms:created xsi:type="dcterms:W3CDTF">2014-02-15T05:50:45Z</dcterms:created>
  <dcterms:modified xsi:type="dcterms:W3CDTF">2018-05-17T03:41:55Z</dcterms:modified>
  <cp:contentStatus/>
</cp:coreProperties>
</file>