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96" r:id="rId2"/>
    <p:sldId id="297" r:id="rId3"/>
    <p:sldId id="304" r:id="rId4"/>
    <p:sldId id="303" r:id="rId5"/>
    <p:sldId id="302" r:id="rId6"/>
    <p:sldId id="301" r:id="rId7"/>
    <p:sldId id="300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59" d="100"/>
          <a:sy n="59" d="100"/>
        </p:scale>
        <p:origin x="780" y="3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有求必應彌勒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、一段經文的闡述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彌勒真經説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持念一遍神通大 持念兩遍得超生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持念三遍神鬼怕 魍魎邪魔化為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塵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持劫內尋路逕 念起真言歸佛令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南無天元太保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阿彌陀佛</a:t>
            </a:r>
            <a:endParaRPr lang="zh-TW" altLang="en-US" sz="32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33936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有求必應彌勒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二、用心持念佛來救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彌勒真經説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嬰兒要想歸家去 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持念當來彌勒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用心持念佛來救 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朵朵金蓮去超生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每日志心常持念 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三災八難不來侵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老母降下真天咒 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用心持念有神通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來往造下真言咒 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傳下當來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大藏經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嬰兒奼女常持念 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邪神不敢來近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997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有求必應彌勒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三、持念為何功效大？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彌勒佛說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未來祖雖蠢笨果有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手段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萬仙陣露出面顯顯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威嚴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不管他左旁門邪法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發現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有道是邪懼正理之當然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未來祖只有那心經來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驚動了天兵將護法身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就算他左旁門普天下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還不夠未來祖顯化威嚴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布袋子可能裝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億千億萬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連布袋一齊押陰山淵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潭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292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有求必應彌勒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四、個人的親身見証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持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念真經的顕化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㈠父親立下清口愿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㈡仙佛暗中來幫忙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㈢身体病痛得解除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㈣心靈即刻得清靜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311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有求必應彌勒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五、道親的實例見証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悟見講實例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㈠茅山道法失功效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㈡持念真經可驅鬼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㈢持念真經止血崩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㈣持念真經救了命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㈤持念真經驅鬼二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㈥持念真經仙佛佑</a:t>
            </a:r>
          </a:p>
          <a:p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731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有求必應彌勒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六、修持劫內尋路逕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無極老母説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天運迭轉末三秋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三災八難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遍地流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九九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浩劫誰能脫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救世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惟憑一貫舟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不忍得這玉石俱焚不判 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垂金線現靈光海內行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舟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千條路萬條路無有生路 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逢生路惟一貫天道速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endParaRPr lang="zh-TW" altLang="en-US" sz="32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34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有求必應彌勒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修持劫內尋路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逕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十分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中死七分三分受害 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只死的血成河骨堆山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坵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如若是貪凡情背理忘聖 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九九劫打殘靈地獄來囚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想脫劫想避難速立功果 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為母我命仙佛護兒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優遊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惺悟者隨母我無極而返 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不惺悟遭浩劫打入牢囚</a:t>
            </a:r>
            <a:endParaRPr lang="zh-TW" altLang="en-US" sz="32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581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549</TotalTime>
  <Words>175</Words>
  <Application>Microsoft Office PowerPoint</Application>
  <PresentationFormat>如螢幕大小 (16:9)</PresentationFormat>
  <Paragraphs>34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有求必應彌勒經 悟見講</vt:lpstr>
      <vt:lpstr>有求必應彌勒經 悟見講</vt:lpstr>
      <vt:lpstr>有求必應彌勒經 悟見講</vt:lpstr>
      <vt:lpstr>有求必應彌勒經 悟見講</vt:lpstr>
      <vt:lpstr>有求必應彌勒經 悟見講</vt:lpstr>
      <vt:lpstr>有求必應彌勒經 悟見講</vt:lpstr>
      <vt:lpstr>有求必應彌勒經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287</cp:revision>
  <dcterms:created xsi:type="dcterms:W3CDTF">2014-02-15T05:50:45Z</dcterms:created>
  <dcterms:modified xsi:type="dcterms:W3CDTF">2018-06-16T02:48:45Z</dcterms:modified>
  <cp:contentStatus/>
</cp:coreProperties>
</file>