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3" r:id="rId4"/>
    <p:sldId id="302" r:id="rId5"/>
    <p:sldId id="301" r:id="rId6"/>
    <p:sldId id="311" r:id="rId7"/>
    <p:sldId id="304" r:id="rId8"/>
    <p:sldId id="310" r:id="rId9"/>
    <p:sldId id="309" r:id="rId10"/>
    <p:sldId id="308" r:id="rId11"/>
    <p:sldId id="307" r:id="rId12"/>
    <p:sldId id="306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、發愿渡恩人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我求道之後，覺得道非常寶貴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，能救人靈性脫離生死輪廻，說白一點就是可以成仙作佛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我就開始去渡親朋好友求道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，在親朋好友當中，首先就渡過去對我有恩的人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、不孝兒女也悲哀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後學是希望他們兒女，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載他們兩位老人家到佛堂，可是他們的兒女，都不願載他們來求道，這也是怪事一件。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他們兒女不載，那我親自來載好了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，可是這二位孩子，一直阻礙後學載他們，並且放下痕话「要是載他們的父母親求道，以後我就跟你沒完沒了」。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403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、我也無力助他們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這句話就是要跟我吵到底之意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，在這樣的情況下，我只好打退堂鼓了，不敢載二位老人家去求道，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由這件事看來，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世人無奇不有，表面雖然孝順，但阻止父母求道，那是一件不智而又不孝的行為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423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0056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、健康時快求道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談到這邊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讓我想起呂仙祖的一句話「莫謂老來方學道」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，等到老了，人衰氣不足，身体的不便，以及兒孫不幫忙又阻止，那要求道就很難了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</a:t>
            </a:r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大家，趁你現在還年輕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，趕快來求道修道辦道，這樣你這一生就沒白費了。</a:t>
            </a:r>
          </a:p>
        </p:txBody>
      </p:sp>
    </p:spTree>
    <p:extLst>
      <p:ext uri="{BB962C8B-B14F-4D97-AF65-F5344CB8AC3E}">
        <p14:creationId xmlns:p14="http://schemas.microsoft.com/office/powerpoint/2010/main" val="247338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恩的人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對我有恩的人，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首先就是父母及兄弟姐妹，這些親人，我都去渡他們求道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親人，今天也都求道了，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只有少數的親人未求道。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92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三、渡親朋好友求道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還有經常幫我看病的中醫師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，我去渡他，他也來求道了，後學服務的學校的員工及家人，也帶來很多人求道。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後來我利用有空的時間到國外幫辦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，也渡化了不少人來求道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108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四、渡人盡心盡力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至今我也不知渡多少人，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我並不執著所渡的人數，只是隨緣渡化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更何況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一切都是天恩師德，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諸天仙佛的庇佑，所以渡人才那麽順利，一切都要感謝天恩師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042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五、今世修今世成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求道以來到今天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已三十多年了，我還是覺得天道非常寶貴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道者，只要肯修肯辦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，肯去渡化眾生，肯去改毛病，去脾氣，保證今世修，今世即能成道。</a:t>
            </a:r>
          </a:p>
        </p:txBody>
      </p:sp>
    </p:spTree>
    <p:extLst>
      <p:ext uri="{BB962C8B-B14F-4D97-AF65-F5344CB8AC3E}">
        <p14:creationId xmlns:p14="http://schemas.microsoft.com/office/powerpoint/2010/main" val="314308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不孝阻父母求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、阻父母求道的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在後學渡人的經驗中，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曾經有碰到兩個案例，就是做人兒女的，用盡所能的，來阻礙他的父母親求道，真是天底下的怪事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068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 假孝非真孝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這二位身為兒女的人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，對父母親非常照顧，在他們的左右鄰居中，大家都認為他們是孝子，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像這樣孝順的好孩子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，意然會阻止父母來求道，真是一件大怪事，在上天的標準來看這二位人，他們的孝順不是真正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孝。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52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、佛緣根基太淺了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這二位阻止父母親求道的人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，後學都有帶他們來佛堂聽道理，其中一位有求道，但求道後就不再進入佛堂研究道理，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另外一位，來到佛堂之後，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看到仙佛臨壇，他自認為「仙佛沒什麽，他比仙佛行」，所以他不願意求道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227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有恩的人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阻父母求道的人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、二位老人的悲哀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這二位的父母，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年紀都是八十歲以上的年紀了，有一位有小型的痴呆症，但生活還能自理，另外一位老人家則行動不便，二位腦筋還算清醒，</a:t>
            </a:r>
          </a:p>
          <a:p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後學跟他們講道理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，他們都聽得法喜充滿，只要他們兒女，勸他們求道，他們一定會求道，只可惜他們的兒女都不明理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544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555</TotalTime>
  <Words>975</Words>
  <Application>Microsoft Office PowerPoint</Application>
  <PresentationFormat>如螢幕大小 (16:9)</PresentationFormat>
  <Paragraphs>55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有恩的人都求道 悟見講</vt:lpstr>
      <vt:lpstr>有恩的人都求道 悟見講</vt:lpstr>
      <vt:lpstr>有恩的人都求道 悟見講</vt:lpstr>
      <vt:lpstr>有恩的人都求道 悟見講</vt:lpstr>
      <vt:lpstr>有恩的人都求道 悟見講</vt:lpstr>
      <vt:lpstr>不孝阻父母求道 悟見講</vt:lpstr>
      <vt:lpstr>有恩的人都求道 悟見講</vt:lpstr>
      <vt:lpstr>有恩的人都求道 悟見講</vt:lpstr>
      <vt:lpstr>有恩的人都求道 悟見講</vt:lpstr>
      <vt:lpstr>有恩的人都求道 悟見講</vt:lpstr>
      <vt:lpstr>有恩的人都求道 悟見講</vt:lpstr>
      <vt:lpstr>有恩的人都求道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281</cp:revision>
  <dcterms:created xsi:type="dcterms:W3CDTF">2014-02-15T05:50:45Z</dcterms:created>
  <dcterms:modified xsi:type="dcterms:W3CDTF">2018-05-02T06:31:26Z</dcterms:modified>
  <cp:contentStatus/>
</cp:coreProperties>
</file>