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1" r:id="rId4"/>
    <p:sldId id="300" r:id="rId5"/>
    <p:sldId id="302" r:id="rId6"/>
    <p:sldId id="299" r:id="rId7"/>
    <p:sldId id="298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一、開荒諸多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   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開荒下種是大愿    立愿了愿兩兼全                 各有能力盡表現              寸功不昧註天盤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過去也是開荒人員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，後學才知道開荒人員的辛苦。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文字語言不通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，給開荒人員心慌慌。人地生疏，很怕迷路，電話隨時不離身。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比手劃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腳也能通。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、熱帶開荒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很辛苦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以後學曾經去過的泰國為例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，泰國天氣，實在是熱得不得了，尤其在四、五月裡，是泰國天氣最熱的季節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泰國首都曼谷為例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，白天在街上的溫度，可達攝氏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度左右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62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三、差一點中暑昏倒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有一次後學從泰國北部，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白天坐車到曼谷，下了冷汽車，要轉搭巴士到曼谷總堂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巴士站，大約十分鐘左右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，因為又是中午，那種高溫，就差一分鐘，後學就有可能中暑昏倒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7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四、台灣辦道太舒服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後學當時才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年輕力壯，都耐不了如此之高溫，可見在泰國開荒的人員，他們是何等的辛苦。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晚上睡覺時，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電風扇都開到最強，吹整夜都不用蓋毛巾毯，還是汗流浹背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65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四、台灣辦道太舒服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在如此高溫的地方辦道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，真的很辛苦，如果與台灣來相比，台灣的辦道環境太舒服了、太享受了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48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五、開荒一切自己來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而且開荒人員，在國外辦道，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一切都要靠自己，雖然也有道親來幫忙，但是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大部分，還是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要靠自己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婚喪喜慶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、辦道、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洗衣、煮飯、掃廁所、打掃四周環境、割草、招待道親、教導道親佛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規等等，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！大小事太多，一言難盡啊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，假如你有開荒過，你就知道開荒人員是何等的辛苦！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9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六、開荒人員居首功</a:t>
            </a: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佛祖各了愿九六渡盡 彌勒祖登寶臺點將封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仙皇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胎子脫苦海齊登彼岸 天然子率原人共朝母顏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至此時為母我心纔放下 各個的大功子喜在心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間某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原人首開荒鰲頭獨占 某原人建奇功位證魁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03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六、開荒人員居首功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老母在訓子十誡裡就說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，開荒人員居首功，熬頭獨佔，將來必定有大果位，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對於老母賜給他們的果位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，後學也都會心服口服的，而且會讚嘆他們「開荒人，你們真偉大啊，值得我們大家學習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78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650</TotalTime>
  <Words>586</Words>
  <Application>Microsoft Office PowerPoint</Application>
  <PresentationFormat>如螢幕大小 (16:9)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296</cp:revision>
  <dcterms:created xsi:type="dcterms:W3CDTF">2014-02-15T05:50:45Z</dcterms:created>
  <dcterms:modified xsi:type="dcterms:W3CDTF">2018-05-15T11:40:09Z</dcterms:modified>
  <cp:contentStatus/>
</cp:coreProperties>
</file>