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2" r:id="rId5"/>
    <p:sldId id="301" r:id="rId6"/>
    <p:sldId id="300" r:id="rId7"/>
    <p:sldId id="299" r:id="rId8"/>
    <p:sldId id="298" r:id="rId9"/>
    <p:sldId id="303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余居萬的見証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悟見註曰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 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篇係摘錄自屏東縣東港鎮保安宮所著之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天道勸世醒鐘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求道後效勞教門，勾出天盤，無法回理天的見証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道效勞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天佛院超等亡靈余居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 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天佛院中好修身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非極樂卻無塵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余居萬返東津地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筆分明述前因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乃天佛院超等亡靈余居萬是也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，今霄回堂會見諸大德，大家安好吧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3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道效勞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前生福建人氏，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經商為業，家道小康，平庸過日，雖無造罪，卻無建功，今生轉世大潭善家，雖有求道，卻建樹不多，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後在保安宮效勞，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著造善書，當了堂主之任，雖無大功，卻是盡了職責，出版善書化人，在著完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大道圓鑑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之後，得本堂保生大帝慈悲，使我無疾善終，享年六十有六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6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二、歸空後做氣天神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被保生大帝之提拔，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到了南天學神所，經年餘之學習，可以為神職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本為吾本人之期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望，所以上天照吾所願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4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三、氣天神仍受輪廻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有一日在南天學神所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，聞南海古佛講經，始知當了氣天之神，雖得享有人間香煙，卻是福盡必再墜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9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四、勾出天盤落輪廻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回憶在生之時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，有求道，故再請教古佛，要再轉入道門，但是已無可能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靈歸氣天，不可能再入道門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五、再投胎再求天道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後吾再三懇求古佛慈悲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，後感動古佛，古佛出佛令一道，使我轉生臺北善家，彌月求道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六、再求道後回理天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經過不久，一命嗚呼哀哉，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靈歸天佛院為超等亡靈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吾歿後，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家內四處請教神聖，均不能說，是此原因也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64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、勸世人勿離天道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亡靈余居萬自述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願人間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求道之事，須要認真研究，方能進入理界，免受輪迴之苦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因一時念頭錯誤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，歸入氣天，以致再轉生一次，甚為危險，如果善家變故，回天卽難。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今宵至此，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時刻已到，不談家事，與家庭之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已盡，故亦不能再談，後會有期，再會！余回。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497</TotalTime>
  <Words>658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修教門勾出天盤 悟見講</vt:lpstr>
      <vt:lpstr>修教門勾出天盤 悟見講</vt:lpstr>
      <vt:lpstr>修教門勾出天盤 悟見講</vt:lpstr>
      <vt:lpstr>修教門勾出天盤 悟見講</vt:lpstr>
      <vt:lpstr>修教門勾出天盤 悟見講</vt:lpstr>
      <vt:lpstr>修教門勾出天盤 悟見講</vt:lpstr>
      <vt:lpstr>修教門勾出天盤 悟見講</vt:lpstr>
      <vt:lpstr>修教門勾出天盤 悟見講</vt:lpstr>
      <vt:lpstr>修教門勾出天盤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157</cp:revision>
  <dcterms:created xsi:type="dcterms:W3CDTF">2014-02-15T05:50:45Z</dcterms:created>
  <dcterms:modified xsi:type="dcterms:W3CDTF">2018-01-04T05:39:55Z</dcterms:modified>
</cp:coreProperties>
</file>