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305" r:id="rId3"/>
    <p:sldId id="297" r:id="rId4"/>
    <p:sldId id="306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劫篇的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關聖帝君救劫指迷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頭上插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旗號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認旗號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旗號遭實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插青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紅旗者用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火燒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白旗者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鋼刀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八、立清口便插黃旗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而仙佛也說過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「我們立了清口愿之後，我們頭上就插黃旗，將來劫難來的時候，仙佛是保佑平安的」，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真的感謝天恩師德，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讓我們求道修道辦道，在世能保平安，歸空後，又能成仙做佛，了脫輪迴，想到此，我們會覺得「天道弟子，真的很榮幸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0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九、修道仙佛保平安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我們要插黃旗，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不要被插其他顏色的旗子，那我們一定要求道修道，而且要能持齋立清口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頭上就會被插黃旗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黃旗，仙佛就保佑平安了。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55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、救劫指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關聖帝君救劫指迷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惟有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積福行善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著黃旗神聖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人善獲福神雖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修道出劫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世人快把大道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尋大道脫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無邊寬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血流成河骨堆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什麼旗，就得什麼報應，唯有插黃旗，神明保佑平安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0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二、災刼過後求道多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想起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年，「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921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大地震」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，台灣地區在這次震災中，死了四千多人，受傷的人，也非常多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，後學隨著點傳師，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到埔里災區，慰問受災民眾，並度化他們來求道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0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二、災刼過後求道多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求道的人很多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，後學講三寶，從早上講到晚上，不曉得講了多少場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晚上真的攤在床上，全身無力。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73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三、辦道救衆快樂多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辦道有點辛苦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，但是看到眾生在劫難中，又能來佛堂求道，真讓後學感到欣慰，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身上的苦都不見了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48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四、地震前仙佛插旗號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當時，後學聽林點傳師說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，他去慰問災民，其中有一位老先生跟他講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說「九月二十一日的前一天晚上一點多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，他還沒睡覺，他忽然看到，有一位仙佛，古裝打扮，看起來像古時候的將軍， 他拿著各種顏色的旗子，並且把旗子，插在民宅的屋頂上。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96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五、插黃旗的房子沒倒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有的插黃旗，有的插黑旗，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他就覺得很奇怪，沒有想到，隔天晚上，就發生了大地震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發現，插黑旗的房子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，在這次震災中都倒塌了，而插黃旗的房子都沒有倒塌，真是奇怪得很，、、、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3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六、刼難皆是有因果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老先生就把這個奇遇記，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一五一十的對林點傳師敘說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這位老先生，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他也不是我們道親，他也沒有看過「關聖帝君的救劫指迷篇」，而他卻看到這樣的奇景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老先生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所說的話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，讓人不得不相信「冥冥之中，都是有因果報應的」。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黃旗保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七、插黃旗保平安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善人插黃旗，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神明保佑平安，插其他顏色的旗子，就要遭劫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聖帝君的救劫指迷篇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，就講得很清楚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612</TotalTime>
  <Words>746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  <vt:lpstr>插黃旗保平安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2018-05-27T10:16:07Z</dcterms:modified>
  <cp:contentStatus/>
</cp:coreProperties>
</file>