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2" r:id="rId4"/>
    <p:sldId id="301" r:id="rId5"/>
    <p:sldId id="300" r:id="rId6"/>
    <p:sldId id="303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捨我其誰的担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、過去人才很欠缺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後学求道後，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剛開完三天法會，就隨著點傳師四處去助道学習。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因為老點傳師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，所帶的一群道親，学歷都不高，道学不充實，所以都不敢上台講道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捨我其誰的担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二、心中發大愿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後学已在教育界教了十年書，才來求道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完三天法會，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因為仙佛的慈悲成全，及諸位講師的開導，因此三天法會後，就發菩提心：學修講辦行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219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捨我其誰的担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三、當講師不用訓練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三十多年前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在我們張玉台前人這邊，德慧菩薩的道場，很缺人才，點傳師常常找不到合適人才講道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對講師的要求，並不是很高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，也不须要經過很長的講師訓練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50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捨我其誰的担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四、盡全力把道講好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就因為這樣，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後学開完三天法會，就開始講道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因為道學常識不夠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，所以講起道來，有點心虛，不夠後学都是盡全力的準備，盡全力的講道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26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捨我其誰的担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五、要做盡職的法王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為了充實道学，每天日夜精進，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有一次濟公老師臨壇，稱讚有加，後学真的愧不敢當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学只覺得，這個法王座，責任重大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，天道的每場法會，不管大班小班，都是人天百萬的眾生在聼課，所以後学不敢怠慢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74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捨我其誰的担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六、憶起講師班往事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有一次開講師班，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來参班的講師，大約有四百多位，當時後学也参加了，那是二十多年前的事。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由於班員的誠心，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感動我們的呂法律主（純陽大帝：呂仙祖）慈悲臨壇，呂仙祖就問在場的四百多位講師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09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捨我其誰的担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六、憶起講師班往事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仙祖問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「有誰能隨時上台講道？而講題是當場隨時指定的。」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參班所有講師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，只有後学一位擧手，其他的講師都很謙虛不敢擧手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346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捨我其誰的担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七、講師應有大担當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不是後学愛表現，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也不是後学有才華，而是後学覺得，身爲講師應該要有這個能力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後學才敢舉手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，以此來勉勵自己，承担講師的責任</a:t>
            </a:r>
            <a:r>
              <a:rPr lang="zh-TW" altLang="en-US" sz="4000" dirty="0"/>
              <a:t>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0000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564</TotalTime>
  <Words>546</Words>
  <Application>Microsoft Office PowerPoint</Application>
  <PresentationFormat>如螢幕大小 (16:9)</PresentationFormat>
  <Paragraphs>32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捨我其誰的担當 悟見講</vt:lpstr>
      <vt:lpstr>捨我其誰的担當 悟見講</vt:lpstr>
      <vt:lpstr>捨我其誰的担當 悟見講</vt:lpstr>
      <vt:lpstr>捨我其誰的担當 悟見講</vt:lpstr>
      <vt:lpstr>捨我其誰的担當 悟見講</vt:lpstr>
      <vt:lpstr>捨我其誰的担當 悟見講</vt:lpstr>
      <vt:lpstr>捨我其誰的担當 悟見講</vt:lpstr>
      <vt:lpstr>捨我其誰的担當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281</cp:revision>
  <dcterms:created xsi:type="dcterms:W3CDTF">2014-02-15T05:50:45Z</dcterms:created>
  <dcterms:modified xsi:type="dcterms:W3CDTF">2018-06-01T05:38:46Z</dcterms:modified>
  <cp:contentStatus/>
</cp:coreProperties>
</file>