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把吃素功德賣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轉載自現世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果隨錄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一、王某持齋多年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麻城有姓王的某人，吃素持齋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，經過三年，某日身上忽然長了難治的惡瘡，對於持齋起了退悔的心。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他的朋友安慰他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是持齋的人，佛與天神必會保佑你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把吃素功德賣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二、對持齋功德懷疑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王答說：「我已持齋三年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，卻得此惡報，持齋還有好處嗎？」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朋友說：「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你既然認為所持的齋沒有用，可否把它賣給我？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72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把吃素功德賣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三、王某賣持齋功德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王某問他怎樣賣法，朋友告訴他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，每持齋一天一分錢計算，吃素三年共可賣銀錢十兩八錢。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3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把吃素功德賣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四、開齋破戒罪難赦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王某很高興，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立即寫了收據拿了錢，把持齋吃素的功德賣給朋友，打算次日就要吃肉破戒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5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把吃素功德賣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五、鬼差要勾他的命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到二個鬼來責罵他：「本來十個月前你就該死了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你持齋修行，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所以能延命到現在。你既賣去持齋功德，算起來反而讓你活過頭了。」說罷立即要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捉他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走。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37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把吃素功德賣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六、破成後想悔改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姓王的哀求鬼卒暫且寬容，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延緩一天，願意將錢退還，恢復吃素持長齋。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91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把吃素功德賣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七、功德已賣討不回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明日，找到他朋友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，說明原委，想討回賣齋的收據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說昨天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回家，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在佛前用火焚化了。王後悔不已，當天果然死了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77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把吃素功德賣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八、破戒難抵業力討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王某人本來十個月前就應死亡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，因持齋修善的功德，使死亡的重報，轉變為較輕的、只生惡瘡的苦報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因他的賣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齋，與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立即死亡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，而彰顯了其中的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因果。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1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455</Words>
  <Application>Microsoft Office PowerPoint</Application>
  <PresentationFormat>如螢幕大小 (16:9)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把吃素功德賣了 悟見講</vt:lpstr>
      <vt:lpstr>把吃素功德賣了 悟見講</vt:lpstr>
      <vt:lpstr>把吃素功德賣了 悟見講</vt:lpstr>
      <vt:lpstr>把吃素功德賣了 悟見講</vt:lpstr>
      <vt:lpstr>把吃素功德賣了 悟見講</vt:lpstr>
      <vt:lpstr>把吃素功德賣了 悟見講</vt:lpstr>
      <vt:lpstr>把吃素功德賣了 悟見講</vt:lpstr>
      <vt:lpstr>把吃素功德賣了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282</cp:revision>
  <dcterms:created xsi:type="dcterms:W3CDTF">2014-02-15T05:50:45Z</dcterms:created>
  <dcterms:modified xsi:type="dcterms:W3CDTF">2018-05-26T02:29:33Z</dcterms:modified>
  <cp:contentStatus/>
</cp:coreProperties>
</file>