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49" autoAdjust="0"/>
  </p:normalViewPr>
  <p:slideViewPr>
    <p:cSldViewPr>
      <p:cViewPr varScale="1">
        <p:scale>
          <a:sx n="61" d="100"/>
          <a:sy n="61" d="100"/>
        </p:scale>
        <p:origin x="76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、不捐不募的天道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我們天道道場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，對內或對外，都不募不捐，也就是不對道親募款，對外也不募款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天道天場的辦道經費那裡來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，當然來自每一位天道弟子的「了愿」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十、曹點傳拿缽化緣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上天就利用一次大法會來成全他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，當時有二位仙佛臨壇，一位是南極老仙翁，一位是來自八仙中的李鐵枴大仙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請曹點傳師拿著一個很大的碗，然後站在佛堂的一旁，仙佛慈悲，用意要成全曹點傳師的心願，所以仙佛顯化，助他建佛堂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十一、拿鉢向人天化緣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曹點傳師拿著這個缽，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站在佛堂的一堂，等於仙佛助他，讓他在老母蓮前，向人天化緣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知道先天佛堂的法會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，不管大小法會，都是人天百萬的人來參與，曹點傳師這樣一站，就是在向人天衆生化緣，當然建設佛堂的錢，很向然的滾滾而來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27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十二、大佛堂落成啓用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真是感謝天恩師德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，曹點傳師在佛堂旁站著向人天化緣，這一顯化不得了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年後，曹點傳的大佛堂「春暉佛堂」就落成了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，一切都是天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6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二、了愿是報恩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這個了愿，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是道親出自於他的誠心，主動願意拿出一些錢來助道，不是道場要求他拿出來，道親的了愿，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都是出自於「報恩的心」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63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、道場經費如何來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他們求道後，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知道天道的殊勝，能救他的靈性，九玄七祖也能沾光，超脫輪迴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為了報答「天恩師德」的救命之恩，所以會主動的了愿，這些就是道場，辦道經費的主要來源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4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四、天道不托缽化緣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現在我們就來談「托缽化緣建佛堂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」的見証，這裡的化緣，並不是像其他宗教，到外面向人托缽化緣，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其他宗教法門，他們可以托缽化緣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，但對我們天道道場，我們天道弟子，是不可能出去外面托缽化緣的，為什麼不能出去化緣，因為我們天道弟子是「在家出家」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4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五、在家出家天道人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我們在外表上，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跟社會上的百姓們都一樣，也留頭髮，也穿一般人的衣服，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天道弟子，外表上就不是出家人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，穿著老百姓的衣服，留著頭髮，四肢又健全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6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1298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六、在家出家難化緣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如果用這樣的外表，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拿著缽去外面化緣，絕對化不到錢，而且人家看到這樣的打扮，不但不給錢，而且會認為你，是個好吃懶做的騙子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罵你，向你吐口水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，用種種方法來污辱你，所以天道弟子，是絕對不會去外面化緣的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6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七、犧牲奉獻曹點傳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那今天為什麼要講「托缽化緣建佛堂」呢？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事情是這樣的，我們有一位曹點傳師，退休後，就發大願，要終身在國外荒辦道，救渡眾生，他把所有的積蓄，和退休金，都拿到國外辦道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9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八、曹點傳道務宏展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他選擇的國家，就是東南亞的泰國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，因為他有這一份的誠心，所以在天恩師德的庇佑下，在泰國南部就開出了的一片道場，道務也鴻展了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現有的小佛堂已經不敷使用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，必須有一間更大的佛堂，才能容納得了來自四面八方的道親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25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托缽化緣建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九、人有善願天必從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可是「巧婦難為無米之炊」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，礙於經費短缺，曹點傳師，只有將這個建佛堂的善願，埋在他老的心中。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有善願天必從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這句話就是說，你有利益眾生的善願，上天是會幫助你的，讓你的善願達成，曹點傳師的善願，上天知道了，上天也願意成全他的心願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976</Words>
  <Application>Microsoft Office PowerPoint</Application>
  <PresentationFormat>如螢幕大小 (16:9)</PresentationFormat>
  <Paragraphs>45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  <vt:lpstr>托缽化緣建佛堂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2018-05-01T03:43:41Z</dcterms:modified>
  <cp:contentStatus/>
</cp:coreProperties>
</file>