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、發高燒也是大病</a:t>
            </a:r>
          </a:p>
          <a:p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後學過去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在泰國幫辦道務，因身体發高燒，一直退不下來，所以就從泰國回來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桃園中正機場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，就被疾管局的人攔住了，叫後學要立即送醫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十、神人護佑保平安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那神壇的住持，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一看米卦的卦相，卦相上出示了二具棺材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就斷言，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我們家會同時死二人，不過，不用太夠操心，吉人自有天相，一切還是會平安的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47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十一、靈界也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知我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看完卦相後，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後學的大弟，及大弟媳婦到醫院看我，將此事告訴我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覺得很驚訝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，連我要把媽媽帶走的事情，神界都知道，太不可思議了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8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十二、上天給我加壽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今天告訴大家這件事，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是要告訴大家，我們修天道，只要你誠心修道，將來一定可以順利回天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不想那麽快回天的話，上天還可以加福加壽給你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，就像後學一樣，如果沒有上天老母的加壽，就不可能活到今天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二、傷寒大病非感冒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後學知道身体不行，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就立即叫家人，把我送到台北北投榮民總醫院就醫，經人醫師診斷後，告知得了「傷寒」。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：傷寒，非感冒，是一種法定傳染病，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二次大戰間，有很多軍人在東南亞得此病而喪生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4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三、立即換血救生命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當醫生在診斷時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，抽出後學身上的血，那血的顔色已經是黑色的，於是醫師説，要立即換血，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醫生告訴我家人，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如果換血後，血液指數，沒回到正常數，那就沒救了，後來蒙上天慈悲保佑，換血後指數回復正常，否則今天，就無法寫這篇見証了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97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四、輸入五袋血換血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在換血當時，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後學只看到換到第一袋血，人就昏睡過去了，醒來後，家人告知，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才知換了五袋的血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7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五、靈性出竅見証生死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在後學昏睡中，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後學的靈，就如同做夢一樣就飄出去了，靈性走了一段時間，到了一個分界點，過了那個分界點，我就回天去了，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不過那個分界點，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走回頭路，仍可再回陽間，很高興的，上天讓我自己選擇，是否要回天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36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六、不忍心媽受苦難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後學心想，回天也是很好，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那如果要回天，我就要把我媽媽，順便帶回天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我媽媽，當時得了嚴重的「老人痴呆症」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，大小便及生活都不能自理，後學不忍心媽媽在世受苦，所以才想，順便把媽媽帶回天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00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七、選擇回陽渡衆生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後學又想，我還有很多責任未了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，尤其衆生，還有那麽多沒求道，想到這邊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決定，不過那個分界點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，走回頭路，回陽間繼續渡化衆生，因此我在醫院中就醒過來了，繼續活在這世上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33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八、未談過回陽之事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後學靈出竅這件事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，過去都沒講，到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在這裡講出來，別人根本都不知道這件事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我走過的生死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九、家人關心卜吉凶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但是，當時後學住院醫治的第二天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，後學的大弟媳婦，聽了後學太太告知我生病的情形，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大弟媳很關心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，就拿後學的衣服，拿去台灣雲林西螺街上，給一間神壇卜米卦問吉凶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5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848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  <vt:lpstr>我走過的生死路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2018-05-09T07:27:09Z</dcterms:modified>
  <cp:contentStatus/>
</cp:coreProperties>
</file>