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4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我看到仙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佛顯化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、我媽媽怕開刀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後學的媽媽，因為年紀大，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兩隻眼睛都得了白內瞕，我們作兒女的，就勸媽媽到醫院開刀，但是我媽媽怕開刀，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就跟我們兄弟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講「我年紀大了，也不用再開刀了，眼睛會瞎就給它瞎吧！反正我再活，也沒多久。」，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其實我媽媽是怕，才不敢開刀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，因為他從來沒有開過刀啊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64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我看到仙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佛顯化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二、勸媽媽開刀治病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後來有一次過年，我們兄弟，就帶媽媽到佛堂求道，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他一進佛堂，就覺得佛堂很亮，我媽媽就問「是不是太陽照進來了？」，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後學就回答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「佛堂四周都是樹，太陽是照不進來的，這是仙佛要顯化給你看，告訴你，你的眼睛可以開刀，沒問題的，眼睛會恢復光明的，不會瞎掉的，要聽仙佛的話，到醫院開刀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11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我看到仙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佛顯化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三、媽媽相信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佛開刀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這次我媽媽真的答應去開刀了，後來開刀也很順利，眼睛也恢復了光明，真的感謝天恩師德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31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我看到仙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佛顯化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四、帶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媽媽來求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這次帶媽媽來佛堂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，除了求仙佛保佑媽媽，治病順利成功，也盼望媽媽能求道，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很感謝天恩師德，媽媽真的答應了，要求道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41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我看到仙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佛顯化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五、媽媽腳傷無法跪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求道時，是要跪在老母蓮前的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，可是後學的媽媽，因為雙腳得了非常嚴重的「風濕關節炎」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年紀又大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，骨頭又硬，他的雙腳，因此無法跪在老母蓮前，而且還需要旁邊的人，用手扶助他，免得跌倒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38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我看到仙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佛顯化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求師讓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當時後學站在媽媽旁邊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，點傳師在請壇，後學心中就默默的求濟公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老師慈悲啊，人的一生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，求道只有一次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，徒兒很希望媽媽，也能跪在老母蓮前求道，求老師能讓我媽媽跪下來求道，好嗎？老師慈悲啊！」。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3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我看到仙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佛顯化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七、濟公老師顯化了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就在後學跟老師訴說完後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，真的奇蹟出現了，我媽媽就跟旁邊扶她的道親說「我也可以跪了，你們不用扶我了」，我媽媽向老母拜一下，她就跪下來了，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當時後學實在太感動了，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覺得是奇蹟阿，老師這樣的顯化，後學看到了，後學感謝老師的眼淚，忍不住就掉下來了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65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我看到仙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佛顯化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、一切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感恩在心中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真的非常感謝老師慈悲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、諸天仙佛慈悲、老祖師的慈悲、老母的慈悲，後學的媽媽，終於順利求道了。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後來媽媽的眼睛，手術也順利成功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，一切都是上天仙佛的庇佑，一切感恩在心中。</a:t>
            </a:r>
          </a:p>
        </p:txBody>
      </p:sp>
    </p:spTree>
    <p:extLst>
      <p:ext uri="{BB962C8B-B14F-4D97-AF65-F5344CB8AC3E}">
        <p14:creationId xmlns:p14="http://schemas.microsoft.com/office/powerpoint/2010/main" val="23329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668</Words>
  <Application>Microsoft Office PowerPoint</Application>
  <PresentationFormat>如螢幕大小 (16:9)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我看到仙佛顯化 悟見講</vt:lpstr>
      <vt:lpstr>我看到仙佛顯化 悟見講</vt:lpstr>
      <vt:lpstr>我看到仙佛顯化 悟見講</vt:lpstr>
      <vt:lpstr>我看到仙佛顯化 悟見講</vt:lpstr>
      <vt:lpstr>我看到仙佛顯化 悟見講</vt:lpstr>
      <vt:lpstr>我看到仙佛顯化 悟見講</vt:lpstr>
      <vt:lpstr>我看到仙佛顯化 悟見講</vt:lpstr>
      <vt:lpstr>我看到仙佛顯化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280</cp:revision>
  <dcterms:created xsi:type="dcterms:W3CDTF">2014-02-15T05:50:45Z</dcterms:created>
  <dcterms:modified xsi:type="dcterms:W3CDTF">2018-04-13T14:31:59Z</dcterms:modified>
  <cp:contentStatus/>
</cp:coreProperties>
</file>