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306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一、上天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在保佑我們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只要你能誠心修辦，上天老母及諸天仙佛，沒有不庇佑我們，而且是時時刻刻，在庇佑我們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有求於仙佛保佑也好，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或者沒有求仙佛保佑，這些都沒關係，上天都知道你的需要，無時無刻無不庇佑你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九、修成正果最要緊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如同老師對那位道親所說的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「我也是死去的人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阿！現在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還不是好好的在你面前。」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老師是得麼的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瀟灑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我們能修成正果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，，我們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也可以跟濟公老師，一樣的瀟灑自在解脫。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3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二、造罪求神沒有用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這個就如同孔老夫子所説的「無所禱也」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，孔老夫子的意思是說，如果你獲罪於天，造下罪過錯，縱然你禱告求仙佛，也是沒有用的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你能秉天心做事，不造罪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，縱然你不求仙佛，仙佛也會保佑你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53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三、徒兒傷心師難過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有一次開法會，濟公老師臨壇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，就有一位道親，跪在老師面前，哭得很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傷心！我們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知道濟公老師是最愛他的徒兒們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老師看到眼前這位徒兒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，哭得這麼傷心，老師很親切的安慰她，並且對她說「徒兒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阿！別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哭了，你有什麼事，就儘管對老師說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吧！」。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1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四、得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癌症的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這位道親，就跟老師訴說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阿！求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老師救救徒兒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阿！徒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兒得了不治的癌症，醫生説，我的時曰不多了，老師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兒不願意那麼快死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老師救救徒兒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1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五、老師是死去的人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這時侯老師就對這位道親說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「徒兒阿，你就別哭了，也不用那麼傷心阿，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老師也是死去的人，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現在在你面前，不是好好的，不是也在跟你說話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嗎？」。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9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六、生死死生都一樣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各位前賢，你對老師的這段話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，大家有什麼體悟呢？我們人往往執著於這個身體，放不下這個身體，所以「怕死」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這個身體終究要死的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，只是「早死或者晚死而已」，所以我們就要看開阿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七、順其自然不用憂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真的留不住這個身體，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那就順其自然，讓它走吧！如果你能修到這樣的境界，你自然不會怕這個身體死了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5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八、最怕是去輪迴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其實我們所要怕的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，是怕我們在這個短暫的人生裡，造下很多罪過錯，將來靈性要去受苦受難，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要去輪迴受業報，那才是我們所要怕的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7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我也是死去的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九、修成正果最要緊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如果我們在這短暫的人生中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，知道現在是大道普渡，而知道來求道、修道、辦道，廣渡有緣眾生，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將來都能成道成佛，那死又有什麼可怕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38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726</Words>
  <Application>Microsoft Office PowerPoint</Application>
  <PresentationFormat>如螢幕大小 (16:9)</PresentationFormat>
  <Paragraphs>35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  <vt:lpstr>我也是死去的人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2018-05-01T03:55:34Z</dcterms:modified>
  <cp:contentStatus/>
</cp:coreProperties>
</file>