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34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9" d="100"/>
          <a:sy n="89" d="100"/>
        </p:scale>
        <p:origin x="660" y="2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2020/11/20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悟見的求道因緣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小時候的信仰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十七歲到二十二歲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二二歲到二四歲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二五歲到二八歲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二九歲開始禮拜觀，音也開始誦經禮佛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三十歲求觀音助求道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三一歲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1986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29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日求道農曆九月二六日亥時求道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1986.10.31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開三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天法會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引師渡後學求道經過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2978</TotalTime>
  <Words>76</Words>
  <Application>Microsoft Office PowerPoint</Application>
  <PresentationFormat>如螢幕大小 (16:9)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標楷體</vt:lpstr>
      <vt:lpstr>Arial</vt:lpstr>
      <vt:lpstr>Calibri</vt:lpstr>
      <vt:lpstr>Franklin Gothic Book</vt:lpstr>
      <vt:lpstr>Wingdings 2</vt:lpstr>
      <vt:lpstr>科技</vt:lpstr>
      <vt:lpstr>悟見的求道因緣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653</cp:revision>
  <dcterms:created xsi:type="dcterms:W3CDTF">2014-02-15T05:50:45Z</dcterms:created>
  <dcterms:modified xsi:type="dcterms:W3CDTF">2020-11-20T03:04:34Z</dcterms:modified>
  <cp:contentStatus/>
</cp:coreProperties>
</file>