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3" r:id="rId2"/>
    <p:sldId id="264" r:id="rId3"/>
    <p:sldId id="268" r:id="rId4"/>
    <p:sldId id="267" r:id="rId5"/>
    <p:sldId id="273" r:id="rId6"/>
    <p:sldId id="274" r:id="rId7"/>
    <p:sldId id="266" r:id="rId8"/>
    <p:sldId id="270" r:id="rId9"/>
    <p:sldId id="272" r:id="rId10"/>
    <p:sldId id="269" r:id="rId11"/>
    <p:sldId id="27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6BA9-228D-462D-8D88-338F30F423A0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ABD74-8013-4970-A454-33BF3EEF0C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23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ABD74-8013-4970-A454-33BF3EEF0C0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68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廣</a:t>
            </a:r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欽老和尚結緣訓</a:t>
            </a:r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dirty="0">
                <a:ea typeface="全真顏體" pitchFamily="49" charset="-120"/>
              </a:rPr>
              <a:t>中華民國七十六年歲次丁卯四月十五日 松山無極宮 </a:t>
            </a:r>
            <a:br>
              <a:rPr lang="zh-TW" altLang="en-US" sz="2600" dirty="0">
                <a:ea typeface="全真顏體" pitchFamily="49" charset="-120"/>
              </a:rPr>
            </a:br>
            <a:r>
              <a:rPr lang="zh-TW" altLang="en-US" sz="2600" dirty="0">
                <a:ea typeface="全真顏體" pitchFamily="49" charset="-120"/>
              </a:rPr>
              <a:t>台北縣土城承天禪寺 廣欽老和尚結緣</a:t>
            </a:r>
            <a:r>
              <a:rPr lang="zh-TW" altLang="en-US" sz="2600" dirty="0" smtClean="0">
                <a:ea typeface="全真顏體" pitchFamily="49" charset="-120"/>
              </a:rPr>
              <a:t>訓</a:t>
            </a:r>
            <a:endParaRPr lang="en-US" altLang="zh-TW" sz="26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zh-TW" altLang="en-US" sz="4300" dirty="0">
                <a:ea typeface="全真顏體" pitchFamily="49" charset="-120"/>
              </a:rPr>
              <a:t>出人心惟危</a:t>
            </a:r>
            <a:r>
              <a:rPr lang="zh-TW" altLang="en-US" sz="4300" dirty="0" smtClean="0">
                <a:ea typeface="全真顏體" pitchFamily="49" charset="-120"/>
              </a:rPr>
              <a:t>恐                </a:t>
            </a:r>
            <a:r>
              <a:rPr lang="zh-TW" altLang="en-US" sz="4300" dirty="0" smtClean="0">
                <a:solidFill>
                  <a:srgbClr val="FFFF00"/>
                </a:solidFill>
                <a:ea typeface="全真顏體" pitchFamily="49" charset="-120"/>
              </a:rPr>
              <a:t>太</a:t>
            </a:r>
            <a:r>
              <a:rPr lang="zh-TW" altLang="en-US" sz="4300" dirty="0" smtClean="0">
                <a:ea typeface="全真顏體" pitchFamily="49" charset="-120"/>
              </a:rPr>
              <a:t>極</a:t>
            </a:r>
            <a:r>
              <a:rPr lang="zh-TW" altLang="en-US" sz="4300" dirty="0">
                <a:ea typeface="全真顏體" pitchFamily="49" charset="-120"/>
              </a:rPr>
              <a:t>兩儀萬八通 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solidFill>
                  <a:srgbClr val="FF0000"/>
                </a:solidFill>
                <a:ea typeface="全真顏體" pitchFamily="49" charset="-120"/>
              </a:rPr>
              <a:t>德</a:t>
            </a:r>
            <a:r>
              <a:rPr lang="zh-TW" altLang="en-US" sz="4300" dirty="0">
                <a:ea typeface="全真顏體" pitchFamily="49" charset="-120"/>
              </a:rPr>
              <a:t>尊至奧理微</a:t>
            </a:r>
            <a:r>
              <a:rPr lang="zh-TW" altLang="en-US" sz="4300" dirty="0" smtClean="0">
                <a:ea typeface="全真顏體" pitchFamily="49" charset="-120"/>
              </a:rPr>
              <a:t>窅             </a:t>
            </a:r>
            <a:r>
              <a:rPr lang="zh-TW" altLang="en-US" sz="4300" dirty="0" smtClean="0">
                <a:solidFill>
                  <a:srgbClr val="FFFF00"/>
                </a:solidFill>
                <a:ea typeface="全真顏體" pitchFamily="49" charset="-120"/>
              </a:rPr>
              <a:t>上</a:t>
            </a:r>
            <a:r>
              <a:rPr lang="zh-TW" altLang="en-US" sz="4300" dirty="0" smtClean="0">
                <a:ea typeface="全真顏體" pitchFamily="49" charset="-120"/>
              </a:rPr>
              <a:t>上</a:t>
            </a:r>
            <a:r>
              <a:rPr lang="zh-TW" altLang="en-US" sz="4300" dirty="0">
                <a:ea typeface="全真顏體" pitchFamily="49" charset="-120"/>
              </a:rPr>
              <a:t>之寶降紅塵 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solidFill>
                  <a:srgbClr val="FF0000"/>
                </a:solidFill>
                <a:ea typeface="全真顏體" pitchFamily="49" charset="-120"/>
              </a:rPr>
              <a:t>天</a:t>
            </a:r>
            <a:r>
              <a:rPr lang="zh-TW" altLang="en-US" sz="4300" dirty="0">
                <a:ea typeface="全真顏體" pitchFamily="49" charset="-120"/>
              </a:rPr>
              <a:t>生地養偉恩</a:t>
            </a:r>
            <a:r>
              <a:rPr lang="zh-TW" altLang="en-US" sz="4300" dirty="0" smtClean="0">
                <a:ea typeface="全真顏體" pitchFamily="49" charset="-120"/>
              </a:rPr>
              <a:t>浩                </a:t>
            </a:r>
            <a:r>
              <a:rPr lang="zh-TW" altLang="en-US" sz="4300" dirty="0" smtClean="0">
                <a:solidFill>
                  <a:srgbClr val="FFFF00"/>
                </a:solidFill>
                <a:ea typeface="全真顏體" pitchFamily="49" charset="-120"/>
              </a:rPr>
              <a:t>老</a:t>
            </a:r>
            <a:r>
              <a:rPr lang="zh-TW" altLang="en-US" sz="4300" dirty="0">
                <a:ea typeface="全真顏體" pitchFamily="49" charset="-120"/>
              </a:rPr>
              <a:t>古之道識龜明 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solidFill>
                  <a:srgbClr val="FF0000"/>
                </a:solidFill>
                <a:ea typeface="全真顏體" pitchFamily="49" charset="-120"/>
              </a:rPr>
              <a:t>尊</a:t>
            </a:r>
            <a:r>
              <a:rPr lang="zh-TW" altLang="en-US" sz="4300" dirty="0">
                <a:ea typeface="全真顏體" pitchFamily="49" charset="-120"/>
              </a:rPr>
              <a:t>前導後一氣</a:t>
            </a:r>
            <a:r>
              <a:rPr lang="zh-TW" altLang="en-US" sz="4300" dirty="0" smtClean="0">
                <a:ea typeface="全真顏體" pitchFamily="49" charset="-120"/>
              </a:rPr>
              <a:t>貫                   </a:t>
            </a:r>
            <a:r>
              <a:rPr lang="zh-TW" altLang="en-US" sz="4300" dirty="0" smtClean="0">
                <a:solidFill>
                  <a:srgbClr val="FFFF00"/>
                </a:solidFill>
                <a:ea typeface="全真顏體" pitchFamily="49" charset="-120"/>
              </a:rPr>
              <a:t>君</a:t>
            </a:r>
            <a:r>
              <a:rPr lang="zh-TW" altLang="en-US" sz="4300" dirty="0">
                <a:ea typeface="全真顏體" pitchFamily="49" charset="-120"/>
              </a:rPr>
              <a:t>卿和睦訪迷津 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 smtClean="0">
                <a:ea typeface="全真顏體" pitchFamily="49" charset="-120"/>
              </a:rPr>
              <a:t>       </a:t>
            </a:r>
            <a:r>
              <a:rPr lang="zh-TW" altLang="en-US" sz="2800" dirty="0" smtClean="0">
                <a:ea typeface="全真顏體" pitchFamily="49" charset="-120"/>
              </a:rPr>
              <a:t>吾</a:t>
            </a:r>
            <a:r>
              <a:rPr lang="zh-TW" altLang="en-US" sz="2800" dirty="0">
                <a:ea typeface="全真顏體" pitchFamily="49" charset="-120"/>
              </a:rPr>
              <a:t>乃 </a:t>
            </a:r>
            <a:br>
              <a:rPr lang="zh-TW" altLang="en-US" sz="2800" dirty="0">
                <a:ea typeface="全真顏體" pitchFamily="49" charset="-120"/>
              </a:rPr>
            </a:br>
            <a:r>
              <a:rPr lang="zh-TW" altLang="en-US" sz="2800" dirty="0">
                <a:ea typeface="全真顏體" pitchFamily="49" charset="-120"/>
              </a:rPr>
              <a:t>道德天尊太上老君是也今奉 </a:t>
            </a:r>
            <a:br>
              <a:rPr lang="zh-TW" altLang="en-US" sz="2800" dirty="0">
                <a:ea typeface="全真顏體" pitchFamily="49" charset="-120"/>
              </a:rPr>
            </a:br>
            <a:r>
              <a:rPr lang="zh-TW" altLang="en-US" sz="2800" dirty="0">
                <a:ea typeface="全真顏體" pitchFamily="49" charset="-120"/>
              </a:rPr>
              <a:t>母諭降至佛軒隱身已將 </a:t>
            </a:r>
            <a:br>
              <a:rPr lang="zh-TW" altLang="en-US" sz="2800" dirty="0">
                <a:ea typeface="全真顏體" pitchFamily="49" charset="-120"/>
              </a:rPr>
            </a:br>
            <a:r>
              <a:rPr lang="zh-TW" altLang="en-US" sz="2800" dirty="0">
                <a:ea typeface="全真顏體" pitchFamily="49" charset="-120"/>
              </a:rPr>
              <a:t>皇母 拜賢士平心靜氣待吾略批排 哈哈！</a:t>
            </a:r>
            <a:r>
              <a:rPr lang="zh-TW" altLang="en-US" sz="3600" dirty="0">
                <a:ea typeface="全真顏體" pitchFamily="49" charset="-120"/>
              </a:rPr>
              <a:t> </a:t>
            </a: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至今方知晨昏</a:t>
            </a:r>
            <a:r>
              <a:rPr lang="zh-TW" altLang="en-US" sz="4000" dirty="0" smtClean="0">
                <a:ea typeface="全真顏體" pitchFamily="49" charset="-120"/>
              </a:rPr>
              <a:t>顛          以為</a:t>
            </a:r>
            <a:r>
              <a:rPr lang="zh-TW" altLang="en-US" sz="4000" dirty="0">
                <a:ea typeface="全真顏體" pitchFamily="49" charset="-120"/>
              </a:rPr>
              <a:t>苦修可回天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口誦心惟佛號</a:t>
            </a:r>
            <a:r>
              <a:rPr lang="zh-TW" altLang="en-US" sz="4000" dirty="0" smtClean="0">
                <a:ea typeface="全真顏體" pitchFamily="49" charset="-120"/>
              </a:rPr>
              <a:t>念           未能</a:t>
            </a:r>
            <a:r>
              <a:rPr lang="zh-TW" altLang="en-US" sz="4000" dirty="0">
                <a:ea typeface="全真顏體" pitchFamily="49" charset="-120"/>
              </a:rPr>
              <a:t>登堂入室</a:t>
            </a:r>
            <a:r>
              <a:rPr lang="zh-TW" altLang="en-US" sz="4000" dirty="0" smtClean="0">
                <a:ea typeface="全真顏體" pitchFamily="49" charset="-120"/>
              </a:rPr>
              <a:t>觀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種種</a:t>
            </a:r>
            <a:r>
              <a:rPr lang="zh-TW" altLang="en-US" sz="4000" dirty="0">
                <a:ea typeface="全真顏體" pitchFamily="49" charset="-120"/>
              </a:rPr>
              <a:t>周旋怪己</a:t>
            </a:r>
            <a:r>
              <a:rPr lang="zh-TW" altLang="en-US" sz="4000" dirty="0" smtClean="0">
                <a:ea typeface="全真顏體" pitchFamily="49" charset="-120"/>
              </a:rPr>
              <a:t>昏           幸</a:t>
            </a:r>
            <a:r>
              <a:rPr lang="zh-TW" altLang="en-US" sz="4000" dirty="0">
                <a:ea typeface="全真顏體" pitchFamily="49" charset="-120"/>
              </a:rPr>
              <a:t>得累世因緣造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方能今日受</a:t>
            </a:r>
            <a:r>
              <a:rPr lang="zh-TW" altLang="en-US" sz="4000" dirty="0" smtClean="0">
                <a:ea typeface="全真顏體" pitchFamily="49" charset="-120"/>
              </a:rPr>
              <a:t>一點        引</a:t>
            </a:r>
            <a:r>
              <a:rPr lang="zh-TW" altLang="en-US" sz="4000" dirty="0">
                <a:ea typeface="全真顏體" pitchFamily="49" charset="-120"/>
              </a:rPr>
              <a:t>保二位萬謝</a:t>
            </a:r>
            <a:r>
              <a:rPr lang="zh-TW" altLang="en-US" sz="4000" dirty="0" smtClean="0">
                <a:ea typeface="全真顏體" pitchFamily="49" charset="-120"/>
              </a:rPr>
              <a:t>感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玉山</a:t>
            </a:r>
            <a:r>
              <a:rPr lang="zh-TW" altLang="en-US" sz="4000" dirty="0">
                <a:ea typeface="全真顏體" pitchFamily="49" charset="-120"/>
              </a:rPr>
              <a:t>月枝聽吾</a:t>
            </a:r>
            <a:r>
              <a:rPr lang="zh-TW" altLang="en-US" sz="4000" dirty="0" smtClean="0">
                <a:ea typeface="全真顏體" pitchFamily="49" charset="-120"/>
              </a:rPr>
              <a:t>言          引</a:t>
            </a:r>
            <a:r>
              <a:rPr lang="zh-TW" altLang="en-US" sz="4000" dirty="0">
                <a:ea typeface="全真顏體" pitchFamily="49" charset="-120"/>
              </a:rPr>
              <a:t>師玉山之因緣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前世</a:t>
            </a:r>
            <a:r>
              <a:rPr lang="zh-TW" altLang="en-US" sz="4000" dirty="0">
                <a:ea typeface="全真顏體" pitchFamily="49" charset="-120"/>
              </a:rPr>
              <a:t>兄弟今世</a:t>
            </a:r>
            <a:r>
              <a:rPr lang="zh-TW" altLang="en-US" sz="4000" dirty="0" smtClean="0">
                <a:ea typeface="全真顏體" pitchFamily="49" charset="-120"/>
              </a:rPr>
              <a:t>緣      因</a:t>
            </a:r>
            <a:r>
              <a:rPr lang="zh-TW" altLang="en-US" sz="4000" dirty="0">
                <a:ea typeface="全真顏體" pitchFamily="49" charset="-120"/>
              </a:rPr>
              <a:t>之崇拜廣欽師 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8400" dirty="0">
                <a:ea typeface="全真顏體" pitchFamily="49" charset="-120"/>
              </a:rPr>
              <a:t>月枝保師歡喜</a:t>
            </a:r>
            <a:r>
              <a:rPr lang="zh-TW" altLang="en-US" sz="8400" dirty="0" smtClean="0">
                <a:ea typeface="全真顏體" pitchFamily="49" charset="-120"/>
              </a:rPr>
              <a:t>見           幾</a:t>
            </a:r>
            <a:r>
              <a:rPr lang="zh-TW" altLang="en-US" sz="8400" dirty="0">
                <a:ea typeface="全真顏體" pitchFamily="49" charset="-120"/>
              </a:rPr>
              <a:t>世不昧己性田 </a:t>
            </a:r>
            <a:br>
              <a:rPr lang="zh-TW" altLang="en-US" sz="8400" dirty="0">
                <a:ea typeface="全真顏體" pitchFamily="49" charset="-120"/>
              </a:rPr>
            </a:br>
            <a:r>
              <a:rPr lang="zh-TW" altLang="en-US" sz="8400" dirty="0">
                <a:ea typeface="全真顏體" pitchFamily="49" charset="-120"/>
              </a:rPr>
              <a:t>一世同為比丘</a:t>
            </a:r>
            <a:r>
              <a:rPr lang="zh-TW" altLang="en-US" sz="8400" dirty="0" smtClean="0">
                <a:ea typeface="全真顏體" pitchFamily="49" charset="-120"/>
              </a:rPr>
              <a:t>漢          同甘共苦</a:t>
            </a:r>
            <a:r>
              <a:rPr lang="zh-TW" altLang="en-US" sz="8400" dirty="0">
                <a:ea typeface="全真顏體" pitchFamily="49" charset="-120"/>
              </a:rPr>
              <a:t>來</a:t>
            </a:r>
            <a:r>
              <a:rPr lang="zh-TW" altLang="en-US" sz="8400" dirty="0" smtClean="0">
                <a:ea typeface="全真顏體" pitchFamily="49" charset="-120"/>
              </a:rPr>
              <a:t>修煉</a:t>
            </a:r>
            <a:endParaRPr lang="en-US" altLang="zh-TW" sz="8400" dirty="0" smtClean="0">
              <a:ea typeface="全真顏體" pitchFamily="49" charset="-120"/>
            </a:endParaRPr>
          </a:p>
          <a:p>
            <a:r>
              <a:rPr lang="zh-TW" altLang="en-US" sz="8400" dirty="0" smtClean="0">
                <a:ea typeface="全真顏體" pitchFamily="49" charset="-120"/>
              </a:rPr>
              <a:t>時間</a:t>
            </a:r>
            <a:r>
              <a:rPr lang="zh-TW" altLang="en-US" sz="8400" dirty="0">
                <a:ea typeface="全真顏體" pitchFamily="49" charset="-120"/>
              </a:rPr>
              <a:t>不多不再</a:t>
            </a:r>
            <a:r>
              <a:rPr lang="zh-TW" altLang="en-US" sz="8400" dirty="0" smtClean="0">
                <a:ea typeface="全真顏體" pitchFamily="49" charset="-120"/>
              </a:rPr>
              <a:t>言               參</a:t>
            </a:r>
            <a:r>
              <a:rPr lang="zh-TW" altLang="en-US" sz="8400" dirty="0">
                <a:ea typeface="全真顏體" pitchFamily="49" charset="-120"/>
              </a:rPr>
              <a:t>參差差來告前 </a:t>
            </a:r>
            <a:br>
              <a:rPr lang="zh-TW" altLang="en-US" sz="8400" dirty="0">
                <a:ea typeface="全真顏體" pitchFamily="49" charset="-120"/>
              </a:rPr>
            </a:br>
            <a:r>
              <a:rPr lang="zh-TW" altLang="en-US" sz="8400" dirty="0">
                <a:ea typeface="全真顏體" pitchFamily="49" charset="-120"/>
              </a:rPr>
              <a:t>不詳之處再</a:t>
            </a:r>
            <a:r>
              <a:rPr lang="zh-TW" altLang="en-US" sz="8400" dirty="0" smtClean="0">
                <a:ea typeface="全真顏體" pitchFamily="49" charset="-120"/>
              </a:rPr>
              <a:t>結緣              千</a:t>
            </a:r>
            <a:r>
              <a:rPr lang="zh-TW" altLang="en-US" sz="8400" dirty="0">
                <a:ea typeface="全真顏體" pitchFamily="49" charset="-120"/>
              </a:rPr>
              <a:t>謝萬謝母</a:t>
            </a:r>
            <a:r>
              <a:rPr lang="zh-TW" altLang="en-US" sz="8400" dirty="0" smtClean="0">
                <a:ea typeface="全真顏體" pitchFamily="49" charset="-120"/>
              </a:rPr>
              <a:t>恩典</a:t>
            </a:r>
            <a:endParaRPr lang="en-US" altLang="zh-TW" sz="8400" dirty="0" smtClean="0">
              <a:ea typeface="全真顏體" pitchFamily="49" charset="-120"/>
            </a:endParaRPr>
          </a:p>
          <a:p>
            <a:r>
              <a:rPr lang="zh-TW" altLang="en-US" sz="8400" dirty="0" smtClean="0">
                <a:ea typeface="全真顏體" pitchFamily="49" charset="-120"/>
              </a:rPr>
              <a:t>賜</a:t>
            </a:r>
            <a:r>
              <a:rPr lang="zh-TW" altLang="en-US" sz="8400" dirty="0">
                <a:ea typeface="全真顏體" pitchFamily="49" charset="-120"/>
              </a:rPr>
              <a:t>我良辰來回</a:t>
            </a:r>
            <a:r>
              <a:rPr lang="zh-TW" altLang="en-US" sz="8400" dirty="0" smtClean="0">
                <a:ea typeface="全真顏體" pitchFamily="49" charset="-120"/>
              </a:rPr>
              <a:t>天           叩謝</a:t>
            </a:r>
            <a:r>
              <a:rPr lang="zh-TW" altLang="en-US" sz="8400" dirty="0">
                <a:ea typeface="全真顏體" pitchFamily="49" charset="-120"/>
              </a:rPr>
              <a:t>點傳慈悲寬 </a:t>
            </a:r>
            <a:br>
              <a:rPr lang="zh-TW" altLang="en-US" sz="8400" dirty="0">
                <a:ea typeface="全真顏體" pitchFamily="49" charset="-120"/>
              </a:rPr>
            </a:br>
            <a:r>
              <a:rPr lang="zh-TW" altLang="en-US" sz="8400" dirty="0">
                <a:ea typeface="全真顏體" pitchFamily="49" charset="-120"/>
              </a:rPr>
              <a:t>再謝引保救脫</a:t>
            </a:r>
            <a:r>
              <a:rPr lang="zh-TW" altLang="en-US" sz="8400" dirty="0" smtClean="0">
                <a:ea typeface="全真顏體" pitchFamily="49" charset="-120"/>
              </a:rPr>
              <a:t>圈                 萬般</a:t>
            </a:r>
            <a:r>
              <a:rPr lang="zh-TW" altLang="en-US" sz="8400" dirty="0">
                <a:ea typeface="全真顏體" pitchFamily="49" charset="-120"/>
              </a:rPr>
              <a:t>感激在</a:t>
            </a:r>
            <a:r>
              <a:rPr lang="zh-TW" altLang="en-US" sz="8400" dirty="0" smtClean="0">
                <a:ea typeface="全真顏體" pitchFamily="49" charset="-120"/>
              </a:rPr>
              <a:t>心田</a:t>
            </a:r>
            <a:endParaRPr lang="en-US" altLang="zh-TW" sz="8400" dirty="0" smtClean="0">
              <a:ea typeface="全真顏體" pitchFamily="49" charset="-120"/>
            </a:endParaRPr>
          </a:p>
          <a:p>
            <a:r>
              <a:rPr lang="zh-TW" altLang="en-US" sz="8400" dirty="0" smtClean="0">
                <a:ea typeface="全真顏體" pitchFamily="49" charset="-120"/>
              </a:rPr>
              <a:t>不下</a:t>
            </a:r>
            <a:r>
              <a:rPr lang="zh-TW" altLang="en-US" sz="8400" dirty="0">
                <a:ea typeface="全真顏體" pitchFamily="49" charset="-120"/>
              </a:rPr>
              <a:t>言</a:t>
            </a:r>
            <a:r>
              <a:rPr lang="zh-TW" altLang="en-US" sz="8400" dirty="0" smtClean="0">
                <a:ea typeface="全真顏體" pitchFamily="49" charset="-120"/>
              </a:rPr>
              <a:t>告辭母顏   暫</a:t>
            </a:r>
            <a:r>
              <a:rPr lang="zh-TW" altLang="en-US" sz="8400" dirty="0">
                <a:ea typeface="全真顏體" pitchFamily="49" charset="-120"/>
              </a:rPr>
              <a:t>隱佛幛待機</a:t>
            </a:r>
            <a:r>
              <a:rPr lang="zh-TW" altLang="en-US" sz="8400" dirty="0" smtClean="0">
                <a:ea typeface="全真顏體" pitchFamily="49" charset="-120"/>
              </a:rPr>
              <a:t>入</a:t>
            </a:r>
            <a:endParaRPr lang="en-US" altLang="zh-TW" sz="84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                                                 </a:t>
            </a:r>
            <a:r>
              <a:rPr lang="zh-TW" altLang="en-US" sz="4500" dirty="0" smtClean="0">
                <a:ea typeface="全真顏體" pitchFamily="49" charset="-120"/>
              </a:rPr>
              <a:t>咳</a:t>
            </a:r>
            <a:r>
              <a:rPr lang="zh-TW" altLang="en-US" sz="4500" dirty="0">
                <a:ea typeface="全真顏體" pitchFamily="49" charset="-120"/>
              </a:rPr>
              <a:t>咳</a:t>
            </a:r>
            <a:r>
              <a:rPr lang="zh-TW" altLang="en-US" sz="4500" dirty="0" smtClean="0">
                <a:ea typeface="全真顏體" pitchFamily="49" charset="-120"/>
              </a:rPr>
              <a:t>止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FF00"/>
                </a:solidFill>
                <a:ea typeface="全真顏體" pitchFamily="49" charset="-120"/>
              </a:rPr>
              <a:t>廣</a:t>
            </a:r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欽老和尚結緣訓</a:t>
            </a:r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無上至尊道之</a:t>
            </a:r>
            <a:r>
              <a:rPr lang="zh-TW" altLang="en-US" sz="4000" dirty="0" smtClean="0">
                <a:ea typeface="全真顏體" pitchFamily="49" charset="-120"/>
              </a:rPr>
              <a:t>寶   眾</a:t>
            </a:r>
            <a:r>
              <a:rPr lang="zh-TW" altLang="en-US" sz="4000" dirty="0">
                <a:ea typeface="全真顏體" pitchFamily="49" charset="-120"/>
              </a:rPr>
              <a:t>妙之門法其奧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smtClean="0">
                <a:ea typeface="全真顏體" pitchFamily="49" charset="-120"/>
              </a:rPr>
              <a:t>惟精惟一萬物</a:t>
            </a:r>
            <a:r>
              <a:rPr lang="zh-TW" altLang="en-US" sz="4000" dirty="0" smtClean="0">
                <a:ea typeface="全真顏體" pitchFamily="49" charset="-120"/>
              </a:rPr>
              <a:t>包          孔德之</a:t>
            </a:r>
            <a:r>
              <a:rPr lang="zh-TW" altLang="en-US" sz="4000" dirty="0">
                <a:ea typeface="全真顏體" pitchFamily="49" charset="-120"/>
              </a:rPr>
              <a:t>容人效</a:t>
            </a:r>
            <a:r>
              <a:rPr lang="zh-TW" altLang="en-US" sz="4000" dirty="0" smtClean="0">
                <a:ea typeface="全真顏體" pitchFamily="49" charset="-120"/>
              </a:rPr>
              <a:t>奧  一</a:t>
            </a:r>
            <a:r>
              <a:rPr lang="zh-TW" altLang="en-US" sz="4000" dirty="0">
                <a:ea typeface="全真顏體" pitchFamily="49" charset="-120"/>
              </a:rPr>
              <a:t>畫開天寅</a:t>
            </a:r>
            <a:r>
              <a:rPr lang="zh-TW" altLang="en-US" sz="4000" dirty="0" smtClean="0">
                <a:ea typeface="全真顏體" pitchFamily="49" charset="-120"/>
              </a:rPr>
              <a:t>生人     混</a:t>
            </a:r>
            <a:r>
              <a:rPr lang="zh-TW" altLang="en-US" sz="4000" dirty="0">
                <a:ea typeface="全真顏體" pitchFamily="49" charset="-120"/>
              </a:rPr>
              <a:t>混噩噩道玄妙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自參自詳道至</a:t>
            </a:r>
            <a:r>
              <a:rPr lang="zh-TW" altLang="en-US" sz="4000" dirty="0" smtClean="0">
                <a:ea typeface="全真顏體" pitchFamily="49" charset="-120"/>
              </a:rPr>
              <a:t>毫         法</a:t>
            </a:r>
            <a:r>
              <a:rPr lang="zh-TW" altLang="en-US" sz="4000" dirty="0">
                <a:ea typeface="全真顏體" pitchFamily="49" charset="-120"/>
              </a:rPr>
              <a:t>天則地前程</a:t>
            </a:r>
            <a:r>
              <a:rPr lang="zh-TW" altLang="en-US" sz="4000" dirty="0" smtClean="0">
                <a:ea typeface="全真顏體" pitchFamily="49" charset="-120"/>
              </a:rPr>
              <a:t>跑  吾</a:t>
            </a:r>
            <a:r>
              <a:rPr lang="zh-TW" altLang="en-US" sz="4000" dirty="0">
                <a:ea typeface="全真顏體" pitchFamily="49" charset="-120"/>
              </a:rPr>
              <a:t>不多言語來</a:t>
            </a:r>
            <a:r>
              <a:rPr lang="zh-TW" altLang="en-US" sz="4000" dirty="0" smtClean="0">
                <a:ea typeface="全真顏體" pitchFamily="49" charset="-120"/>
              </a:rPr>
              <a:t>告     奉命</a:t>
            </a:r>
            <a:r>
              <a:rPr lang="zh-TW" altLang="en-US" sz="4000" dirty="0">
                <a:ea typeface="全真顏體" pitchFamily="49" charset="-120"/>
              </a:rPr>
              <a:t>帶領氣天仙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令其自訴批因</a:t>
            </a:r>
            <a:r>
              <a:rPr lang="zh-TW" altLang="en-US" sz="4000" dirty="0" smtClean="0">
                <a:ea typeface="全真顏體" pitchFamily="49" charset="-120"/>
              </a:rPr>
              <a:t>苗  吾</a:t>
            </a:r>
            <a:r>
              <a:rPr lang="zh-TW" altLang="en-US" sz="4000" dirty="0">
                <a:ea typeface="全真顏體" pitchFamily="49" charset="-120"/>
              </a:rPr>
              <a:t>來暫隱一旁立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                   </a:t>
            </a:r>
            <a:r>
              <a:rPr lang="zh-TW" altLang="en-US" sz="2400" dirty="0" smtClean="0">
                <a:ea typeface="全真顏體" pitchFamily="49" charset="-120"/>
              </a:rPr>
              <a:t>哈哈</a:t>
            </a:r>
            <a:r>
              <a:rPr lang="zh-TW" altLang="en-US" sz="2400" dirty="0">
                <a:ea typeface="全真顏體" pitchFamily="49" charset="-120"/>
              </a:rPr>
              <a:t>退</a:t>
            </a:r>
            <a:r>
              <a:rPr lang="zh-TW" altLang="en-US" sz="4000" dirty="0">
                <a:ea typeface="全真顏體" pitchFamily="49" charset="-120"/>
              </a:rPr>
              <a:t> 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FF00"/>
                </a:solidFill>
                <a:ea typeface="全真顏體" pitchFamily="49" charset="-120"/>
              </a:rPr>
              <a:t>廣</a:t>
            </a:r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欽老和尚結緣訓</a:t>
            </a:r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400" dirty="0">
                <a:ea typeface="全真顏體" pitchFamily="49" charset="-120"/>
              </a:rPr>
              <a:t>求天求地</a:t>
            </a:r>
            <a:r>
              <a:rPr lang="zh-TW" altLang="en-US" sz="4400" dirty="0" smtClean="0">
                <a:ea typeface="全真顏體" pitchFamily="49" charset="-120"/>
              </a:rPr>
              <a:t>求母娘           孩兒</a:t>
            </a:r>
            <a:r>
              <a:rPr lang="zh-TW" altLang="en-US" sz="4400" dirty="0">
                <a:ea typeface="全真顏體" pitchFamily="49" charset="-120"/>
              </a:rPr>
              <a:t>懵懂至理拋 </a:t>
            </a:r>
            <a:br>
              <a:rPr lang="zh-TW" altLang="en-US" sz="4400" dirty="0">
                <a:ea typeface="全真顏體" pitchFamily="49" charset="-120"/>
              </a:rPr>
            </a:br>
            <a:r>
              <a:rPr lang="zh-TW" altLang="en-US" sz="4400" dirty="0">
                <a:ea typeface="全真顏體" pitchFamily="49" charset="-120"/>
              </a:rPr>
              <a:t>悔恨莫及色身</a:t>
            </a:r>
            <a:r>
              <a:rPr lang="zh-TW" altLang="en-US" sz="4400" dirty="0" smtClean="0">
                <a:ea typeface="全真顏體" pitchFamily="49" charset="-120"/>
              </a:rPr>
              <a:t>卻          方</a:t>
            </a:r>
            <a:r>
              <a:rPr lang="zh-TW" altLang="en-US" sz="4400" dirty="0">
                <a:ea typeface="全真顏體" pitchFamily="49" charset="-120"/>
              </a:rPr>
              <a:t>惺初衷昏瞶</a:t>
            </a:r>
            <a:r>
              <a:rPr lang="zh-TW" altLang="en-US" sz="4400" dirty="0" smtClean="0">
                <a:ea typeface="全真顏體" pitchFamily="49" charset="-120"/>
              </a:rPr>
              <a:t>矇</a:t>
            </a:r>
            <a:endParaRPr lang="en-US" altLang="zh-TW" sz="4400" dirty="0" smtClean="0">
              <a:ea typeface="全真顏體" pitchFamily="49" charset="-120"/>
            </a:endParaRPr>
          </a:p>
          <a:p>
            <a:r>
              <a:rPr lang="zh-TW" altLang="en-US" sz="4400" dirty="0" smtClean="0">
                <a:ea typeface="全真顏體" pitchFamily="49" charset="-120"/>
              </a:rPr>
              <a:t>天</a:t>
            </a:r>
            <a:r>
              <a:rPr lang="zh-TW" altLang="en-US" sz="4400" dirty="0">
                <a:ea typeface="全真顏體" pitchFamily="49" charset="-120"/>
              </a:rPr>
              <a:t>恩師德恫瘝</a:t>
            </a:r>
            <a:r>
              <a:rPr lang="zh-TW" altLang="en-US" sz="4400" dirty="0" smtClean="0">
                <a:ea typeface="全真顏體" pitchFamily="49" charset="-120"/>
              </a:rPr>
              <a:t>抱            今</a:t>
            </a:r>
            <a:r>
              <a:rPr lang="zh-TW" altLang="en-US" sz="4400" dirty="0">
                <a:ea typeface="全真顏體" pitchFamily="49" charset="-120"/>
              </a:rPr>
              <a:t>領入壇訴緣因 </a:t>
            </a:r>
            <a:br>
              <a:rPr lang="zh-TW" altLang="en-US" sz="4400" dirty="0">
                <a:ea typeface="全真顏體" pitchFamily="49" charset="-120"/>
              </a:rPr>
            </a:br>
            <a:r>
              <a:rPr lang="zh-TW" altLang="en-US" sz="4400" dirty="0">
                <a:ea typeface="全真顏體" pitchFamily="49" charset="-120"/>
              </a:rPr>
              <a:t>大典之日燃眉</a:t>
            </a:r>
            <a:r>
              <a:rPr lang="zh-TW" altLang="en-US" sz="4400" dirty="0" smtClean="0">
                <a:ea typeface="全真顏體" pitchFamily="49" charset="-120"/>
              </a:rPr>
              <a:t>前           今</a:t>
            </a:r>
            <a:r>
              <a:rPr lang="zh-TW" altLang="en-US" sz="4400" dirty="0">
                <a:ea typeface="全真顏體" pitchFamily="49" charset="-120"/>
              </a:rPr>
              <a:t>吾心慌語難告</a:t>
            </a:r>
            <a:r>
              <a:rPr lang="zh-TW" altLang="en-US" sz="4000" dirty="0">
                <a:ea typeface="全真顏體" pitchFamily="49" charset="-120"/>
              </a:rPr>
              <a:t> 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我乃是</a:t>
            </a:r>
            <a:r>
              <a:rPr lang="zh-TW" altLang="en-US" sz="4000" dirty="0" smtClean="0">
                <a:ea typeface="全真顏體" pitchFamily="49" charset="-120"/>
              </a:rPr>
              <a:t>李廣欽     人稱</a:t>
            </a:r>
            <a:r>
              <a:rPr lang="zh-TW" altLang="en-US" sz="4000" dirty="0">
                <a:ea typeface="全真顏體" pitchFamily="49" charset="-120"/>
              </a:rPr>
              <a:t>廣欽和尚是也 今奉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母</a:t>
            </a:r>
            <a:r>
              <a:rPr lang="zh-TW" altLang="en-US" sz="4000" dirty="0">
                <a:ea typeface="全真顏體" pitchFamily="49" charset="-120"/>
              </a:rPr>
              <a:t>命 太上老君引領方入佛門急將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皇母參</a:t>
            </a:r>
            <a:r>
              <a:rPr lang="zh-TW" altLang="en-US" sz="4000" dirty="0" smtClean="0">
                <a:ea typeface="全真顏體" pitchFamily="49" charset="-120"/>
              </a:rPr>
              <a:t>叩            謝天</a:t>
            </a:r>
            <a:r>
              <a:rPr lang="zh-TW" altLang="en-US" sz="4000" dirty="0">
                <a:ea typeface="全真顏體" pitchFamily="49" charset="-120"/>
              </a:rPr>
              <a:t>尊慈悲引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再謝點傳師榮恩典三才賢士各安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平心靜氣            待</a:t>
            </a:r>
            <a:r>
              <a:rPr lang="zh-TW" altLang="en-US" sz="4000" dirty="0">
                <a:ea typeface="全真顏體" pitchFamily="49" charset="-120"/>
              </a:rPr>
              <a:t>吾略批說 咳！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00392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300" dirty="0">
                <a:ea typeface="全真顏體" pitchFamily="49" charset="-120"/>
              </a:rPr>
              <a:t>轉動機筆心悲</a:t>
            </a:r>
            <a:r>
              <a:rPr lang="zh-TW" altLang="en-US" sz="4300" dirty="0" smtClean="0">
                <a:ea typeface="全真顏體" pitchFamily="49" charset="-120"/>
              </a:rPr>
              <a:t>酸         不知</a:t>
            </a:r>
            <a:r>
              <a:rPr lang="zh-TW" altLang="en-US" sz="4300" dirty="0">
                <a:ea typeface="全真顏體" pitchFamily="49" charset="-120"/>
              </a:rPr>
              <a:t>從何來訴言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ea typeface="全真顏體" pitchFamily="49" charset="-120"/>
              </a:rPr>
              <a:t>自從顯化之日</a:t>
            </a:r>
            <a:r>
              <a:rPr lang="zh-TW" altLang="en-US" sz="4300" dirty="0" smtClean="0">
                <a:ea typeface="全真顏體" pitchFamily="49" charset="-120"/>
              </a:rPr>
              <a:t>算           已</a:t>
            </a:r>
            <a:r>
              <a:rPr lang="zh-TW" altLang="en-US" sz="4300" dirty="0">
                <a:ea typeface="全真顏體" pitchFamily="49" charset="-120"/>
              </a:rPr>
              <a:t>有半月心難</a:t>
            </a:r>
            <a:r>
              <a:rPr lang="zh-TW" altLang="en-US" sz="4300" dirty="0" smtClean="0">
                <a:ea typeface="全真顏體" pitchFamily="49" charset="-120"/>
              </a:rPr>
              <a:t>安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皇</a:t>
            </a:r>
            <a:r>
              <a:rPr lang="zh-TW" altLang="en-US" sz="4300" dirty="0">
                <a:ea typeface="全真顏體" pitchFamily="49" charset="-120"/>
              </a:rPr>
              <a:t>母無旨入佛</a:t>
            </a:r>
            <a:r>
              <a:rPr lang="zh-TW" altLang="en-US" sz="4300" dirty="0" smtClean="0">
                <a:ea typeface="全真顏體" pitchFamily="49" charset="-120"/>
              </a:rPr>
              <a:t>壇      急</a:t>
            </a:r>
            <a:r>
              <a:rPr lang="zh-TW" altLang="en-US" sz="4300" dirty="0">
                <a:ea typeface="全真顏體" pitchFamily="49" charset="-120"/>
              </a:rPr>
              <a:t>壞三才與點傳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ea typeface="全真顏體" pitchFamily="49" charset="-120"/>
              </a:rPr>
              <a:t>千叩萬叩皇母</a:t>
            </a:r>
            <a:r>
              <a:rPr lang="zh-TW" altLang="en-US" sz="4300" dirty="0" smtClean="0">
                <a:ea typeface="全真顏體" pitchFamily="49" charset="-120"/>
              </a:rPr>
              <a:t>寬              容</a:t>
            </a:r>
            <a:r>
              <a:rPr lang="zh-TW" altLang="en-US" sz="4300" dirty="0">
                <a:ea typeface="全真顏體" pitchFamily="49" charset="-120"/>
              </a:rPr>
              <a:t>我入壇說</a:t>
            </a:r>
            <a:r>
              <a:rPr lang="zh-TW" altLang="en-US" sz="4300" dirty="0" smtClean="0">
                <a:ea typeface="全真顏體" pitchFamily="49" charset="-120"/>
              </a:rPr>
              <a:t>明白</a:t>
            </a:r>
            <a:endParaRPr lang="en-US" altLang="zh-TW" sz="4300" dirty="0" smtClean="0">
              <a:ea typeface="全真顏體" pitchFamily="49" charset="-120"/>
            </a:endParaRPr>
          </a:p>
          <a:p>
            <a:r>
              <a:rPr lang="zh-TW" altLang="en-US" sz="4300" dirty="0" smtClean="0">
                <a:ea typeface="全真顏體" pitchFamily="49" charset="-120"/>
              </a:rPr>
              <a:t>天</a:t>
            </a:r>
            <a:r>
              <a:rPr lang="zh-TW" altLang="en-US" sz="4300" dirty="0">
                <a:ea typeface="全真顏體" pitchFamily="49" charset="-120"/>
              </a:rPr>
              <a:t>考人驗吾</a:t>
            </a:r>
            <a:r>
              <a:rPr lang="zh-TW" altLang="en-US" sz="4300" dirty="0" smtClean="0">
                <a:ea typeface="全真顏體" pitchFamily="49" charset="-120"/>
              </a:rPr>
              <a:t>傷感            無</a:t>
            </a:r>
            <a:r>
              <a:rPr lang="zh-TW" altLang="en-US" sz="4300" dirty="0">
                <a:ea typeface="全真顏體" pitchFamily="49" charset="-120"/>
              </a:rPr>
              <a:t>憑無據不敢辦</a:t>
            </a:r>
            <a:br>
              <a:rPr lang="zh-TW" altLang="en-US" sz="4300" dirty="0">
                <a:ea typeface="全真顏體" pitchFamily="49" charset="-120"/>
              </a:rPr>
            </a:br>
            <a:r>
              <a:rPr lang="zh-TW" altLang="en-US" sz="4300" dirty="0">
                <a:ea typeface="全真顏體" pitchFamily="49" charset="-120"/>
              </a:rPr>
              <a:t>並非點傳天命</a:t>
            </a:r>
            <a:r>
              <a:rPr lang="zh-TW" altLang="en-US" sz="4300" dirty="0" smtClean="0">
                <a:ea typeface="全真顏體" pitchFamily="49" charset="-120"/>
              </a:rPr>
              <a:t>藐            而是</a:t>
            </a:r>
            <a:r>
              <a:rPr lang="zh-TW" altLang="en-US" sz="4300" dirty="0">
                <a:ea typeface="全真顏體" pitchFamily="49" charset="-120"/>
              </a:rPr>
              <a:t>無命遲疑前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ea typeface="全真顏體" pitchFamily="49" charset="-120"/>
              </a:rPr>
              <a:t>今逢大典在</a:t>
            </a:r>
            <a:r>
              <a:rPr lang="zh-TW" altLang="en-US" sz="4000" dirty="0" smtClean="0">
                <a:ea typeface="全真顏體" pitchFamily="49" charset="-120"/>
              </a:rPr>
              <a:t>眼前           小</a:t>
            </a:r>
            <a:r>
              <a:rPr lang="zh-TW" altLang="en-US" sz="4000" dirty="0">
                <a:ea typeface="全真顏體" pitchFamily="49" charset="-120"/>
              </a:rPr>
              <a:t>神急忙下塵凡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轉動機筆來言</a:t>
            </a:r>
            <a:r>
              <a:rPr lang="zh-TW" altLang="en-US" sz="4000" dirty="0" smtClean="0">
                <a:ea typeface="全真顏體" pitchFamily="49" charset="-120"/>
              </a:rPr>
              <a:t>告          悲喜交加</a:t>
            </a:r>
            <a:r>
              <a:rPr lang="zh-TW" altLang="en-US" sz="4000" dirty="0">
                <a:ea typeface="全真顏體" pitchFamily="49" charset="-120"/>
              </a:rPr>
              <a:t>難盡</a:t>
            </a:r>
            <a:r>
              <a:rPr lang="zh-TW" altLang="en-US" sz="4000" dirty="0" smtClean="0">
                <a:ea typeface="全真顏體" pitchFamily="49" charset="-120"/>
              </a:rPr>
              <a:t>言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自幼</a:t>
            </a:r>
            <a:r>
              <a:rPr lang="zh-TW" altLang="en-US" sz="4000" dirty="0">
                <a:ea typeface="全真顏體" pitchFamily="49" charset="-120"/>
              </a:rPr>
              <a:t>雙親來</a:t>
            </a:r>
            <a:r>
              <a:rPr lang="zh-TW" altLang="en-US" sz="4000" dirty="0" smtClean="0">
                <a:ea typeface="全真顏體" pitchFamily="49" charset="-120"/>
              </a:rPr>
              <a:t>雙亡            令人</a:t>
            </a:r>
            <a:r>
              <a:rPr lang="zh-TW" altLang="en-US" sz="4000" dirty="0">
                <a:ea typeface="全真顏體" pitchFamily="49" charset="-120"/>
              </a:rPr>
              <a:t>養其自更強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慧根未泯識假</a:t>
            </a:r>
            <a:r>
              <a:rPr lang="zh-TW" altLang="en-US" sz="4000" dirty="0" smtClean="0">
                <a:ea typeface="全真顏體" pitchFamily="49" charset="-120"/>
              </a:rPr>
              <a:t>景           看破紅塵</a:t>
            </a:r>
            <a:r>
              <a:rPr lang="zh-TW" altLang="en-US" sz="4000" dirty="0">
                <a:ea typeface="全真顏體" pitchFamily="49" charset="-120"/>
              </a:rPr>
              <a:t>來</a:t>
            </a:r>
            <a:r>
              <a:rPr lang="zh-TW" altLang="en-US" sz="4000" dirty="0" smtClean="0">
                <a:ea typeface="全真顏體" pitchFamily="49" charset="-120"/>
              </a:rPr>
              <a:t>修煉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立志</a:t>
            </a:r>
            <a:r>
              <a:rPr lang="zh-TW" altLang="en-US" sz="4000" dirty="0">
                <a:ea typeface="全真顏體" pitchFamily="49" charset="-120"/>
              </a:rPr>
              <a:t>效佛慈悲</a:t>
            </a:r>
            <a:r>
              <a:rPr lang="zh-TW" altLang="en-US" sz="4000" dirty="0" smtClean="0">
                <a:ea typeface="全真顏體" pitchFamily="49" charset="-120"/>
              </a:rPr>
              <a:t>做           苦</a:t>
            </a:r>
            <a:r>
              <a:rPr lang="zh-TW" altLang="en-US" sz="4000" dirty="0">
                <a:ea typeface="全真顏體" pitchFamily="49" charset="-120"/>
              </a:rPr>
              <a:t>其修行勞其身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光陰荏苒日匆</a:t>
            </a:r>
            <a:r>
              <a:rPr lang="zh-TW" altLang="en-US" sz="4000" dirty="0" smtClean="0">
                <a:ea typeface="全真顏體" pitchFamily="49" charset="-120"/>
              </a:rPr>
              <a:t>過           一心</a:t>
            </a:r>
            <a:r>
              <a:rPr lang="zh-TW" altLang="en-US" sz="4000" dirty="0">
                <a:ea typeface="全真顏體" pitchFamily="49" charset="-120"/>
              </a:rPr>
              <a:t>唸佛禪定學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人稱我為水果</a:t>
            </a:r>
            <a:r>
              <a:rPr lang="zh-TW" altLang="en-US" sz="4000" dirty="0" smtClean="0">
                <a:ea typeface="全真顏體" pitchFamily="49" charset="-120"/>
              </a:rPr>
              <a:t>師  說</a:t>
            </a:r>
            <a:r>
              <a:rPr lang="zh-TW" altLang="en-US" sz="4000" dirty="0">
                <a:ea typeface="全真顏體" pitchFamily="49" charset="-120"/>
              </a:rPr>
              <a:t>起緣由巧安排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入定時日絕糧</a:t>
            </a:r>
            <a:r>
              <a:rPr lang="zh-TW" altLang="en-US" sz="4000" dirty="0" smtClean="0">
                <a:ea typeface="全真顏體" pitchFamily="49" charset="-120"/>
              </a:rPr>
              <a:t>乾          視</a:t>
            </a:r>
            <a:r>
              <a:rPr lang="zh-TW" altLang="en-US" sz="4000" dirty="0">
                <a:ea typeface="全真顏體" pitchFamily="49" charset="-120"/>
              </a:rPr>
              <a:t>其猿猴水果</a:t>
            </a:r>
            <a:r>
              <a:rPr lang="zh-TW" altLang="en-US" sz="4000" dirty="0" smtClean="0">
                <a:ea typeface="全真顏體" pitchFamily="49" charset="-120"/>
              </a:rPr>
              <a:t>塞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佛</a:t>
            </a:r>
            <a:r>
              <a:rPr lang="zh-TW" altLang="en-US" sz="4000" dirty="0">
                <a:ea typeface="全真顏體" pitchFamily="49" charset="-120"/>
              </a:rPr>
              <a:t>性皆一同</a:t>
            </a:r>
            <a:r>
              <a:rPr lang="zh-TW" altLang="en-US" sz="4000" dirty="0" smtClean="0">
                <a:ea typeface="全真顏體" pitchFamily="49" charset="-120"/>
              </a:rPr>
              <a:t>一般         不分</a:t>
            </a:r>
            <a:r>
              <a:rPr lang="zh-TW" altLang="en-US" sz="4000" dirty="0">
                <a:ea typeface="全真顏體" pitchFamily="49" charset="-120"/>
              </a:rPr>
              <a:t>人獸皆同胞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因而跟其一般</a:t>
            </a:r>
            <a:r>
              <a:rPr lang="zh-TW" altLang="en-US" sz="4000" dirty="0" smtClean="0">
                <a:ea typeface="全真顏體" pitchFamily="49" charset="-120"/>
              </a:rPr>
              <a:t>樣          水果</a:t>
            </a:r>
            <a:r>
              <a:rPr lang="zh-TW" altLang="en-US" sz="4000" dirty="0">
                <a:ea typeface="全真顏體" pitchFamily="49" charset="-120"/>
              </a:rPr>
              <a:t>持日</a:t>
            </a:r>
            <a:r>
              <a:rPr lang="zh-TW" altLang="en-US" sz="4000" dirty="0" smtClean="0">
                <a:ea typeface="全真顏體" pitchFamily="49" charset="-120"/>
              </a:rPr>
              <a:t>六十年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守</a:t>
            </a:r>
            <a:r>
              <a:rPr lang="zh-TW" altLang="en-US" sz="4000" dirty="0">
                <a:ea typeface="全真顏體" pitchFamily="49" charset="-120"/>
              </a:rPr>
              <a:t>定宗旨不</a:t>
            </a:r>
            <a:r>
              <a:rPr lang="zh-TW" altLang="en-US" sz="4000" dirty="0" smtClean="0">
                <a:ea typeface="全真顏體" pitchFamily="49" charset="-120"/>
              </a:rPr>
              <a:t>更換    法</a:t>
            </a:r>
            <a:r>
              <a:rPr lang="zh-TW" altLang="en-US" sz="4000" dirty="0">
                <a:ea typeface="全真顏體" pitchFamily="49" charset="-120"/>
              </a:rPr>
              <a:t>其一脈佛性傳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慇慇懇懇持戒</a:t>
            </a:r>
            <a:r>
              <a:rPr lang="zh-TW" altLang="en-US" sz="4000" dirty="0" smtClean="0">
                <a:ea typeface="全真顏體" pitchFamily="49" charset="-120"/>
              </a:rPr>
              <a:t>遵          不敢</a:t>
            </a:r>
            <a:r>
              <a:rPr lang="zh-TW" altLang="en-US" sz="4000" dirty="0">
                <a:ea typeface="全真顏體" pitchFamily="49" charset="-120"/>
              </a:rPr>
              <a:t>絲毫有差偏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明師難遇不</a:t>
            </a:r>
            <a:r>
              <a:rPr lang="zh-TW" altLang="en-US" sz="4000" dirty="0" smtClean="0">
                <a:ea typeface="全真顏體" pitchFamily="49" charset="-120"/>
              </a:rPr>
              <a:t>知曉           苦</a:t>
            </a:r>
            <a:r>
              <a:rPr lang="zh-TW" altLang="en-US" sz="4000" dirty="0">
                <a:ea typeface="全真顏體" pitchFamily="49" charset="-120"/>
              </a:rPr>
              <a:t>修苦煉數十年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未能識穿明師</a:t>
            </a:r>
            <a:r>
              <a:rPr lang="zh-TW" altLang="en-US" sz="4000" dirty="0" smtClean="0">
                <a:ea typeface="全真顏體" pitchFamily="49" charset="-120"/>
              </a:rPr>
              <a:t>點          盲</a:t>
            </a:r>
            <a:r>
              <a:rPr lang="zh-TW" altLang="en-US" sz="4000" dirty="0">
                <a:ea typeface="全真顏體" pitchFamily="49" charset="-120"/>
              </a:rPr>
              <a:t>修瞎煉後悔</a:t>
            </a:r>
            <a:r>
              <a:rPr lang="zh-TW" altLang="en-US" sz="4000" dirty="0" smtClean="0">
                <a:ea typeface="全真顏體" pitchFamily="49" charset="-120"/>
              </a:rPr>
              <a:t>晚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大道</a:t>
            </a:r>
            <a:r>
              <a:rPr lang="zh-TW" altLang="en-US" sz="4000" dirty="0">
                <a:ea typeface="全真顏體" pitchFamily="49" charset="-120"/>
              </a:rPr>
              <a:t>難求無</a:t>
            </a:r>
            <a:r>
              <a:rPr lang="zh-TW" altLang="en-US" sz="4000" dirty="0" smtClean="0">
                <a:ea typeface="全真顏體" pitchFamily="49" charset="-120"/>
              </a:rPr>
              <a:t>上岸          海</a:t>
            </a:r>
            <a:r>
              <a:rPr lang="zh-TW" altLang="en-US" sz="4000" dirty="0">
                <a:ea typeface="全真顏體" pitchFamily="49" charset="-120"/>
              </a:rPr>
              <a:t>中浪游不知曉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世人傳說吾受</a:t>
            </a:r>
            <a:r>
              <a:rPr lang="zh-TW" altLang="en-US" sz="4000" dirty="0" smtClean="0">
                <a:ea typeface="全真顏體" pitchFamily="49" charset="-120"/>
              </a:rPr>
              <a:t>點         何</a:t>
            </a:r>
            <a:r>
              <a:rPr lang="zh-TW" altLang="en-US" sz="4000" dirty="0">
                <a:ea typeface="全真顏體" pitchFamily="49" charset="-120"/>
              </a:rPr>
              <a:t>來其言難</a:t>
            </a:r>
            <a:r>
              <a:rPr lang="zh-TW" altLang="en-US" sz="4000" dirty="0" smtClean="0">
                <a:ea typeface="全真顏體" pitchFamily="49" charset="-120"/>
              </a:rPr>
              <a:t>預算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雖然</a:t>
            </a:r>
            <a:r>
              <a:rPr lang="zh-TW" altLang="en-US" sz="4000" dirty="0">
                <a:ea typeface="全真顏體" pitchFamily="49" charset="-120"/>
              </a:rPr>
              <a:t>在世苦</a:t>
            </a:r>
            <a:r>
              <a:rPr lang="zh-TW" altLang="en-US" sz="4000" dirty="0" smtClean="0">
                <a:ea typeface="全真顏體" pitchFamily="49" charset="-120"/>
              </a:rPr>
              <a:t>修身          未</a:t>
            </a:r>
            <a:r>
              <a:rPr lang="zh-TW" altLang="en-US" sz="4000" dirty="0">
                <a:ea typeface="全真顏體" pitchFamily="49" charset="-120"/>
              </a:rPr>
              <a:t>得一點超生難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大夢初醒無色</a:t>
            </a:r>
            <a:r>
              <a:rPr lang="zh-TW" altLang="en-US" sz="4000" dirty="0" smtClean="0">
                <a:ea typeface="全真顏體" pitchFamily="49" charset="-120"/>
              </a:rPr>
              <a:t>身        荼</a:t>
            </a:r>
            <a:r>
              <a:rPr lang="zh-TW" altLang="en-US" sz="4000" dirty="0">
                <a:ea typeface="全真顏體" pitchFamily="49" charset="-120"/>
              </a:rPr>
              <a:t>毗之時多顯現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廣欽老和尚結緣訓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ea typeface="全真顏體" pitchFamily="49" charset="-120"/>
              </a:rPr>
              <a:t>內涵天意示夢</a:t>
            </a:r>
            <a:r>
              <a:rPr lang="zh-TW" altLang="en-US" sz="4000" dirty="0" smtClean="0">
                <a:ea typeface="全真顏體" pitchFamily="49" charset="-120"/>
              </a:rPr>
              <a:t>人             回歸</a:t>
            </a:r>
            <a:r>
              <a:rPr lang="zh-TW" altLang="en-US" sz="4000" dirty="0">
                <a:ea typeface="全真顏體" pitchFamily="49" charset="-120"/>
              </a:rPr>
              <a:t>之時返氣天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無功無德怎</a:t>
            </a:r>
            <a:r>
              <a:rPr lang="zh-TW" altLang="en-US" sz="4000" dirty="0" smtClean="0">
                <a:ea typeface="全真顏體" pitchFamily="49" charset="-120"/>
              </a:rPr>
              <a:t>回天          氣</a:t>
            </a:r>
            <a:r>
              <a:rPr lang="zh-TW" altLang="en-US" sz="4000" dirty="0">
                <a:ea typeface="全真顏體" pitchFamily="49" charset="-120"/>
              </a:rPr>
              <a:t>天修煉數百</a:t>
            </a:r>
            <a:r>
              <a:rPr lang="zh-TW" altLang="en-US" sz="4000" dirty="0" smtClean="0">
                <a:ea typeface="全真顏體" pitchFamily="49" charset="-120"/>
              </a:rPr>
              <a:t>天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玉皇大帝</a:t>
            </a:r>
            <a:r>
              <a:rPr lang="zh-TW" altLang="en-US" sz="4000" dirty="0">
                <a:ea typeface="全真顏體" pitchFamily="49" charset="-120"/>
              </a:rPr>
              <a:t>傳喚</a:t>
            </a:r>
            <a:r>
              <a:rPr lang="zh-TW" altLang="en-US" sz="4000" dirty="0" smtClean="0">
                <a:ea typeface="全真顏體" pitchFamily="49" charset="-120"/>
              </a:rPr>
              <a:t>吾           皇天</a:t>
            </a:r>
            <a:r>
              <a:rPr lang="zh-TW" altLang="en-US" sz="4000" dirty="0">
                <a:ea typeface="全真顏體" pitchFamily="49" charset="-120"/>
              </a:rPr>
              <a:t>不負苦心漢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累積福田今受</a:t>
            </a:r>
            <a:r>
              <a:rPr lang="zh-TW" altLang="en-US" sz="4000" dirty="0" smtClean="0">
                <a:ea typeface="全真顏體" pitchFamily="49" charset="-120"/>
              </a:rPr>
              <a:t>點         誠惶誠恐</a:t>
            </a:r>
            <a:r>
              <a:rPr lang="zh-TW" altLang="en-US" sz="4000" dirty="0">
                <a:ea typeface="全真顏體" pitchFamily="49" charset="-120"/>
              </a:rPr>
              <a:t>難盡</a:t>
            </a:r>
            <a:r>
              <a:rPr lang="zh-TW" altLang="en-US" sz="4000" dirty="0" smtClean="0">
                <a:ea typeface="全真顏體" pitchFamily="49" charset="-120"/>
              </a:rPr>
              <a:t>言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叩</a:t>
            </a:r>
            <a:r>
              <a:rPr lang="zh-TW" altLang="en-US" sz="4000" dirty="0">
                <a:ea typeface="全真顏體" pitchFamily="49" charset="-120"/>
              </a:rPr>
              <a:t>求天尊引我</a:t>
            </a:r>
            <a:r>
              <a:rPr lang="zh-TW" altLang="en-US" sz="4000" dirty="0" smtClean="0">
                <a:ea typeface="全真顏體" pitchFamily="49" charset="-120"/>
              </a:rPr>
              <a:t>前         上</a:t>
            </a:r>
            <a:r>
              <a:rPr lang="zh-TW" altLang="en-US" sz="4000" dirty="0">
                <a:ea typeface="全真顏體" pitchFamily="49" charset="-120"/>
              </a:rPr>
              <a:t>承皇母求濟顛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時日已至賜</a:t>
            </a:r>
            <a:r>
              <a:rPr lang="zh-TW" altLang="en-US" sz="4000" dirty="0" smtClean="0">
                <a:ea typeface="全真顏體" pitchFamily="49" charset="-120"/>
              </a:rPr>
              <a:t>一點          返回</a:t>
            </a:r>
            <a:r>
              <a:rPr lang="zh-TW" altLang="en-US" sz="4000" dirty="0">
                <a:ea typeface="全真顏體" pitchFamily="49" charset="-120"/>
              </a:rPr>
              <a:t>理域脫輪轉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229</TotalTime>
  <Words>162</Words>
  <Application>Microsoft Office PowerPoint</Application>
  <PresentationFormat>如螢幕大小 (16:9)</PresentationFormat>
  <Paragraphs>41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 廣欽老和尚結緣訓 </vt:lpstr>
      <vt:lpstr> 廣欽老和尚結緣訓 </vt:lpstr>
      <vt:lpstr> 廣欽老和尚結緣訓 </vt:lpstr>
      <vt:lpstr>廣欽老和尚結緣訓</vt:lpstr>
      <vt:lpstr>廣欽老和尚結緣訓</vt:lpstr>
      <vt:lpstr>廣欽老和尚結緣訓</vt:lpstr>
      <vt:lpstr>廣欽老和尚結緣訓</vt:lpstr>
      <vt:lpstr>廣欽老和尚結緣訓</vt:lpstr>
      <vt:lpstr>廣欽老和尚結緣訓</vt:lpstr>
      <vt:lpstr>廣欽老和尚結緣訓</vt:lpstr>
      <vt:lpstr>廣欽老和尚結緣訓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26</cp:revision>
  <dcterms:created xsi:type="dcterms:W3CDTF">2014-02-15T05:50:45Z</dcterms:created>
  <dcterms:modified xsi:type="dcterms:W3CDTF">2014-03-14T15:19:23Z</dcterms:modified>
</cp:coreProperties>
</file>