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2018/4/23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2018/4/23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2018/4/23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家鄉媽祖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、少小離家老大回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台灣南部，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是後學成長的家鄉，雖然只住了十七年，就離開家鄉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台北唸書、工作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，算一算到今年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2018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年，也有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47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年了，時間也過得真快啊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家鄉媽祖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十、心誠則靈渡衆生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想起今天這麼順利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，一切都要感謝天恩師德，和諸天神聖的暗中幫忙。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道親們，如果你想度親友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，也可以如法炮製啊！相信是會有收穫的！</a:t>
            </a:r>
          </a:p>
        </p:txBody>
      </p:sp>
    </p:spTree>
    <p:extLst>
      <p:ext uri="{BB962C8B-B14F-4D97-AF65-F5344CB8AC3E}">
        <p14:creationId xmlns:p14="http://schemas.microsoft.com/office/powerpoint/2010/main" val="294595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家鄉媽祖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二、善良的家鄉父老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在這四十多年來，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也度了一些家鄉的親友，只不過人數太少了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想起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家鄉的親友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，他們也真可愛，他們雖然沒有來求道，但是對後學還是很照顧和尊重，對後學講的話都很尊重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036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家鄉媽祖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三、鄉親對道誤會了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但是後來因為當地的道親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，跟親友發生爭吵，而且髒話罵人，所以他們對道親開始起輕視之心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我遠在他鄉異地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，都受到波及，後來家鄉的親友，對我也開始不尊重了，心中真是百般的無奈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982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家鄉媽祖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四、道親言行要謹慎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所以道親的一舉一動，一言一行，都要謹慎啊！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免得讓別人輕視了道，而斷掉他們求道修道，成佛的機會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8594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家鄉媽祖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五、發愿渡家鄉父老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想起自己國內國外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，到處去渡化眾生，但是對於自己的家鄉，付出卻是那麼少，家鄉親友求道又那麼少，想到這個地方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，心中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真的很難過，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難過是沒有用的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，趁我一口氣還在，我一定要加倍的去渡化親友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131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家鄉媽祖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六、鄉親都想來求道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前些日子回家鄉，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利用一個下午的時間，去拜訪多位鄉親好友，他們出乎我預料之外，竟然都想來求道。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後學真的非常感謝天恩師德，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暗中成全幫忙，還有當地的媽祖及當地神明的護佑，所以能有這樣的成果出現，內心真的非常感謝這些助道的神明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844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家鄉媽祖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七、到廟請媽祖助道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後學一回到家鄉，一下車就往本村的媽祖廟，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進去拜媽祖，並向媽祖稟告，要渡化親友的心意，並請求媽祖幫忙助道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448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家鄉媽祖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八、感動堂兄來求道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而後學進廟參拜媽祖的事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，都被後學的堂兄看到了，後學的堂兄問我「你到廟做什麼？」，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後學就把想渡化親友，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求媽祖幫忙的心事，向堂兄說明，堂兄聽了之後，他們倆夫妻當下就答應要求道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343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家鄉媽祖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九、三媽祖也來助道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然後我的堂兄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，就帶我去拜訪村中的親友，在親友家中，正好遇到氣天神「三媽」起乩辦事，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「三媽」向眾親友說後學「非凡人」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，還有一些助道的話，所以感動了在場親友，他們都願意求道、學道、修道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425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547</TotalTime>
  <Words>695</Words>
  <Application>Microsoft Office PowerPoint</Application>
  <PresentationFormat>如螢幕大小 (16:9)</PresentationFormat>
  <Paragraphs>38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家鄉媽祖來助道 悟見講</vt:lpstr>
      <vt:lpstr>家鄉媽祖來助道 悟見講</vt:lpstr>
      <vt:lpstr>家鄉媽祖來助道 悟見講</vt:lpstr>
      <vt:lpstr>家鄉媽祖來助道 悟見講</vt:lpstr>
      <vt:lpstr>家鄉媽祖來助道 悟見講</vt:lpstr>
      <vt:lpstr>家鄉媽祖來助道 悟見講</vt:lpstr>
      <vt:lpstr>家鄉媽祖來助道 悟見講</vt:lpstr>
      <vt:lpstr>家鄉媽祖來助道 悟見講</vt:lpstr>
      <vt:lpstr>家鄉媽祖來助道 悟見講</vt:lpstr>
      <vt:lpstr>家鄉媽祖來助道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277</cp:revision>
  <dcterms:created xsi:type="dcterms:W3CDTF">2014-02-15T05:50:45Z</dcterms:created>
  <dcterms:modified xsi:type="dcterms:W3CDTF">2018-04-23T02:27:56Z</dcterms:modified>
  <cp:contentStatus/>
</cp:coreProperties>
</file>