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8" r:id="rId2"/>
    <p:sldId id="299" r:id="rId3"/>
    <p:sldId id="304" r:id="rId4"/>
    <p:sldId id="303" r:id="rId5"/>
    <p:sldId id="302" r:id="rId6"/>
    <p:sldId id="301" r:id="rId7"/>
    <p:sldId id="305" r:id="rId8"/>
    <p:sldId id="300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為衆生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、回想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過去大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回想西元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年，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921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大地震的那天晚上，發生地震時，後學正好還在看書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搖得很厲害，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尤其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後學是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住在高樓大廈裡，那搖得更厲害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593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為衆生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二、地震時的恐懼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後學的兒子就大叫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「爸爸大地震啊，怎麼辦？」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就跟孩子說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，你們先躲在房間書桌底下，我跟老母叩首，求老母慈悲保佑所有的人平安。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563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為衆生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老母庇佑衆生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後學在老母蓮前，一跪下來，就猛叩首，同時很大聲的求老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endParaRPr lang="en-US" altLang="zh-TW" sz="400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老母慈悲啊！不能再搖了，再搖下去，會死很多人的，老母慈悲啊！不能再搖了！、、、」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53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為衆生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四、叩求老母最要緊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這時候，後學不斷的叩首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，叩首中就聽到兩儀燈（佛燈）從佛桌倒下來的聲音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這時也管不了那麼多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，還是一直叩首，求老母保佑大家平安。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854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為衆生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五、地震實在太大了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等地震停了之後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，後學發現佛堂的母燈，竟然「屹立不搖」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地上倒下來的兩儀燈，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燈油都灑在地上，後學就把兩儀燈，再放回佛桌，把地板清理乾淨。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為衆生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六、地震後也很恐佈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地震停了之後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，一片漆黑，因為都停電了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就把佛堂的三盞佛燈點亮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，放出無限的光明，照亮了這漆黑的夜晚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23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為衆生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六、地震後也很恐佈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一次停電，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大約停了十天，每天晚上，後學燒晚香後，就把三盞佛燈，一直點著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當時周遭的環境看，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真的好像看到「七七四十九天的黑暗夜」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38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為衆生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七、但願刼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難不要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當然「七七四十九的黑夜」是比較恐怖的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，那是核子災刼，人類將面臨滅亡，是非帶恐怖而又悲慘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但願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這種恐怖，永遠都不要來到人間。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67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545</TotalTime>
  <Words>484</Words>
  <Application>Microsoft Office PowerPoint</Application>
  <PresentationFormat>如螢幕大小 (16:9)</PresentationFormat>
  <Paragraphs>32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學習為衆生叩首 悟見講</vt:lpstr>
      <vt:lpstr>學習為衆生叩首 悟見講</vt:lpstr>
      <vt:lpstr>學習為衆生叩首 悟見講</vt:lpstr>
      <vt:lpstr>學習為衆生叩首 悟見講</vt:lpstr>
      <vt:lpstr>學習為衆生叩首 悟見講</vt:lpstr>
      <vt:lpstr>學習為衆生叩首 悟見講</vt:lpstr>
      <vt:lpstr>學習為衆生叩首 悟見講</vt:lpstr>
      <vt:lpstr>學習為衆生叩首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280</cp:revision>
  <dcterms:created xsi:type="dcterms:W3CDTF">2014-02-15T05:50:45Z</dcterms:created>
  <dcterms:modified xsi:type="dcterms:W3CDTF">2018-04-13T14:18:23Z</dcterms:modified>
  <cp:contentStatus/>
</cp:coreProperties>
</file>