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、朋友是位基督徒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後學有一位朋友，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他已經信仰了基督教，而且也是一位很虔誠的基督徒，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後學前幾天，去拜訪他，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主要是因為天道太殊勝了，能使人成仙做佛，為了渡他求道，所以才去找他聊聊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二、一場好戯將開始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我們兩個人，對宗教都很虔誠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，只不過他信基督教，我是信仰天道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我們一見面，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大家都想説服對方，他想要渡我信基督，而我切想渡他來求天道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11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三、天道是萬教的根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他問我，為什麼要信天道而不信基督？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我說：基督教的根本在天道，教是由道發展出來的，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萬教歸宗，才是我們最終的信仰，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這才是信仰的根，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所以我選擇了天道，但我不排斥基督教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60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四、基督心境得永生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他又問：信仰我們基督教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，能得到永生，你為什麼不信呢？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我說：信基督得永生，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這點我是肯定的，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但是先決條件，我們的心境要提升到「基督的標準」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，才能「信基督得永生」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86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五、基督如何復活？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信要信耶穌復活是真的，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要信耶穌是因為被釘十字架而復活的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，請問你有被釘過十字架嗎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4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六、釘十字架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才復活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他說「我沒有被釘過十字架」，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我說「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沒有被釘過十字架，是沒有辦法復活的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，也就是沒有辦法得到永生。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87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七、求道是釘十字架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但是真正的被釘十字架，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不是身體被釘上去，而是請大能者（天命明師）幫你打開身上的十字架，你才能永生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這個過程，就是我們天道所說的「求道」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，你願意打開你的十字架嗎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八、基督徒答應求道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出乎我意料之外，他竟然說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你說得很有道理，我願意被釘十字架，你帶我去求道。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6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471</Words>
  <Application>Microsoft Office PowerPoint</Application>
  <PresentationFormat>如螢幕大小 (16:9)</PresentationFormat>
  <Paragraphs>31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妙法渡基督徒 悟見講</vt:lpstr>
      <vt:lpstr>妙法渡基督徒 悟見講</vt:lpstr>
      <vt:lpstr>妙法渡基督徒 悟見講</vt:lpstr>
      <vt:lpstr>妙法渡基督徒 悟見講</vt:lpstr>
      <vt:lpstr>妙法渡基督徒 悟見講</vt:lpstr>
      <vt:lpstr>妙法渡基督徒 悟見講</vt:lpstr>
      <vt:lpstr>妙法渡基督徒 悟見講</vt:lpstr>
      <vt:lpstr>妙法渡基督徒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278</cp:revision>
  <dcterms:created xsi:type="dcterms:W3CDTF">2014-02-15T05:50:45Z</dcterms:created>
  <dcterms:modified xsi:type="dcterms:W3CDTF">2018-04-26T04:30:58Z</dcterms:modified>
  <cp:contentStatus/>
</cp:coreProperties>
</file>