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</TotalTime>
  <Words>0</Words>
  <Application>Microsoft Office PowerPoint</Application>
  <PresentationFormat>如螢幕大小 (16:9)</PresentationFormat>
  <Paragraphs>0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20</cp:revision>
  <dcterms:created xsi:type="dcterms:W3CDTF">2014-02-15T05:50:45Z</dcterms:created>
  <dcterms:modified xsi:type="dcterms:W3CDTF">2015-03-10T04:44:47Z</dcterms:modified>
</cp:coreProperties>
</file>