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8" r:id="rId3"/>
    <p:sldId id="299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天道殊勝的見証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黃帝求道歷程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黃帝</a:t>
            </a:r>
            <a:r>
              <a:rPr lang="zh-TW" altLang="en-US" sz="3600" dirty="0">
                <a:ea typeface="全真顏體" pitchFamily="49" charset="-120"/>
              </a:rPr>
              <a:t>曰</a:t>
            </a:r>
            <a:r>
              <a:rPr lang="zh-TW" altLang="en-US" sz="3600" dirty="0" smtClean="0">
                <a:ea typeface="全真顏體" pitchFamily="49" charset="-120"/>
              </a:rPr>
              <a:t>：朕</a:t>
            </a:r>
            <a:r>
              <a:rPr lang="zh-TW" altLang="en-US" sz="3600" dirty="0">
                <a:ea typeface="全真顏體" pitchFamily="49" charset="-120"/>
              </a:rPr>
              <a:t>拜為師者共有七十二師，師師都是五十以上六十以下，只知住世之法，不知脫世之法</a:t>
            </a:r>
            <a:r>
              <a:rPr lang="zh-TW" altLang="en-US" sz="3600" dirty="0" smtClean="0">
                <a:ea typeface="全真顏體" pitchFamily="49" charset="-120"/>
              </a:rPr>
              <a:t>，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後去拜年僅十三歲的廣成子為師，傳授真道，方知出世之法</a:t>
            </a:r>
            <a:r>
              <a:rPr lang="zh-TW" altLang="en-US" sz="3600" dirty="0">
                <a:ea typeface="全真顏體" pitchFamily="49" charset="-120"/>
              </a:rPr>
              <a:t>。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求道途中，廣</a:t>
            </a:r>
            <a:r>
              <a:rPr lang="zh-TW" altLang="en-US" sz="3600" dirty="0">
                <a:ea typeface="全真顏體" pitchFamily="49" charset="-120"/>
              </a:rPr>
              <a:t>成</a:t>
            </a:r>
            <a:r>
              <a:rPr lang="zh-TW" altLang="en-US" sz="3600" dirty="0" smtClean="0">
                <a:ea typeface="全真顏體" pitchFamily="49" charset="-120"/>
              </a:rPr>
              <a:t>子命</a:t>
            </a:r>
            <a:r>
              <a:rPr lang="zh-TW" altLang="en-US" sz="3600" dirty="0">
                <a:ea typeface="全真顏體" pitchFamily="49" charset="-120"/>
              </a:rPr>
              <a:t>道童，將這路邊樹木斬倒，擋住來路</a:t>
            </a:r>
            <a:r>
              <a:rPr lang="zh-TW" altLang="en-US" sz="3600" dirty="0" smtClean="0">
                <a:ea typeface="全真顏體" pitchFamily="49" charset="-120"/>
              </a:rPr>
              <a:t>。黃帝</a:t>
            </a:r>
            <a:r>
              <a:rPr lang="zh-TW" altLang="en-US" sz="3600" dirty="0">
                <a:ea typeface="全真顏體" pitchFamily="49" charset="-120"/>
              </a:rPr>
              <a:t>心中轉悟，是我心不虔誠，即回宮而去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endParaRPr lang="en-US" altLang="zh-TW" sz="3600" dirty="0" smtClean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天道殊勝的見証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黃帝求道歷程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次日</a:t>
            </a:r>
            <a:r>
              <a:rPr lang="zh-TW" altLang="en-US" sz="3200" dirty="0">
                <a:ea typeface="全真顏體" pitchFamily="49" charset="-120"/>
              </a:rPr>
              <a:t>，廣成子又命道童，將路旁兩邊蘆草竭誠七十二結。皇帝步行到此處被蘆草橫住，不能經過，捲簾將軍性急，拔出寶劍要割斷蘆結。皇帝曰：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不可！不可！今日特來拜師，須當小心，你不如解一結，我拜一拜。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解了七十二結，拜了七十二拜，鞠躬而</a:t>
            </a:r>
            <a:r>
              <a:rPr lang="zh-TW" altLang="en-US" sz="3200" dirty="0" smtClean="0">
                <a:ea typeface="全真顏體" pitchFamily="49" charset="-120"/>
              </a:rPr>
              <a:t>進。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因誠心求</a:t>
            </a:r>
            <a:r>
              <a:rPr lang="zh-TW" altLang="en-US" sz="3200" dirty="0" smtClean="0">
                <a:ea typeface="全真顏體" pitchFamily="49" charset="-120"/>
              </a:rPr>
              <a:t>道，而感動明師廣成子，傳授真道。</a:t>
            </a:r>
            <a:endParaRPr lang="en-US" altLang="zh-TW" sz="3200" dirty="0" smtClean="0">
              <a:ea typeface="全真顏體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083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</TotalTime>
  <Words>219</Words>
  <Application>Microsoft Office PowerPoint</Application>
  <PresentationFormat>如螢幕大小 (16:9)</PresentationFormat>
  <Paragraphs>9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天道殊勝的見証</vt:lpstr>
      <vt:lpstr>天道殊勝的見証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28</cp:revision>
  <dcterms:created xsi:type="dcterms:W3CDTF">2014-02-15T05:50:45Z</dcterms:created>
  <dcterms:modified xsi:type="dcterms:W3CDTF">2015-03-11T02:28:08Z</dcterms:modified>
</cp:coreProperties>
</file>