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44" y="-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天道殊勝的見證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老子的求道歷程</a:t>
            </a:r>
            <a:endParaRPr lang="en-US" altLang="zh-TW" dirty="0" smtClean="0"/>
          </a:p>
          <a:p>
            <a:r>
              <a:rPr lang="zh-TW" altLang="en-US" dirty="0" smtClean="0"/>
              <a:t>老聃</a:t>
            </a:r>
            <a:r>
              <a:rPr lang="zh-TW" altLang="en-US" dirty="0"/>
              <a:t>自幼聰慧，靜思好學，常纏著家將要聽國家興衰、戰爭成敗、祭祀</a:t>
            </a:r>
            <a:r>
              <a:rPr lang="zh-TW" altLang="en-US" dirty="0" smtClean="0"/>
              <a:t>占卜、</a:t>
            </a:r>
            <a:r>
              <a:rPr lang="zh-TW" altLang="en-US" dirty="0"/>
              <a:t>觀星測像之事。老夫人望子成龍，請一精通殷商禮樂的商容老先生教授。商容通天文地理，博古今禮儀，深受老聃一家敬重。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/>
              <a:t>一日，商容教授道：“天地之間人為貴，眾人之中王為本。”老聃問道：“天為何物？”先生道：“天者，在上之清清者也。”老聃又問：“清清者又是何物？”先生道；“清清者，太空是也。”“太空之上，又是何物？”先生道：“太空之上，清之清者也。”“之上又是何物？”“清之清者之上，更為清清之清者也。”老聃又問。“清者窮盡處為何物？”先生道：“先賢未傳，古籍未載，愚師不敢妄言。”夜晚，老聃以其疑惑問其母，母不能答；問家將，家將不能言。於是仰頭觀日月星辰，低首思天上之天為何物，徹夜不能寐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/>
              <a:t>又一日，商老先生教授道：“六合之中，天地人物存焉。天有天道，地有地理，人有人倫，物有物性、有天道，故日月星辰可行也；有地理，故山川江海可成也；有人倫，故尊卑長幼可分也。有物性，故長短堅脆可別也。”老聃問道：“日月星辰，何人推而行之？山川江海，何人造而成之？尊卑長幼，何人定而分之？長短堅脆，何人劃而別之？”先生道：“皆神所為也。”老聃問道。“神何以可為也？”先生道：“神有變化之能。造物之功，故可為也。”老聃問：“神之能何由而來？神之功何時而備？”先生道：“先師未傳，古籍未載，愚師不敢妄言。”夜晚，老聃以其疑惑問其母，母不能答。問家將，家將不能言。於是視物而思，觸物而類，三日不知飯味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95486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/>
              <a:t>又一日，商先生教授道：“君者，代天理世者也；民者，君之所御者也。君不行天意則廢，民不順君牧則罪，此乃治國之道也。”老聃問道：“民生非為君也，不順君牧則其理可解。君生乃天之意也，君背天意是何道理？”先生道：“神遣君代天理世。君生則如將在外也；將在外則君命有所不受。君出世則天意有所不領。”老聃問道：“神有變化之能，造物之功，何以不造聽命之君乎？”先生道：“先聖未傳，古籍未載，愚師不敢妄言。”夜晚，老聃以其疑惑問其母，母不能答；問家將，家將不能言。於是求教相邑之士，踏遍相邑之土，遇雨不知濕，迎風不覺吹。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/>
              <a:t>一日，商老先生教授道：“天下之事，和為貴。失和則交兵，交兵則相殘，相殘則兩傷，兩傷則有害而無益。故與人利則利己，與人禍則禍己。”老聃問道：“天下失和，百姓之大害也，君何以不治？”先生道：“民爭，乃失小和也；失小和則得小禍，然而君可以治也。國爭，乃失大和也；失大和則得大禍，大禍者，君之過也，何以自治？”老聃問：“君不可自治，神何以不治？”先生道：“先哲未傳，古籍未載，愚師不敢妄言。”夜晚，老聃以其疑惑問其母，母不能答；問家將，家將不能言。於是，遍訪相邑之士，遍讀相邑之書，遇暑不知暑，遇寒不知寒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913</Words>
  <Application>Microsoft Office PowerPoint</Application>
  <PresentationFormat>如螢幕大小 (16:9)</PresentationFormat>
  <Paragraphs>8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天道殊勝的見證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23</cp:revision>
  <dcterms:created xsi:type="dcterms:W3CDTF">2014-02-15T05:50:45Z</dcterms:created>
  <dcterms:modified xsi:type="dcterms:W3CDTF">2015-03-11T04:20:15Z</dcterms:modified>
</cp:coreProperties>
</file>