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1" r:id="rId2"/>
    <p:sldId id="279" r:id="rId3"/>
    <p:sldId id="278" r:id="rId4"/>
    <p:sldId id="276" r:id="rId5"/>
    <p:sldId id="271" r:id="rId6"/>
    <p:sldId id="293" r:id="rId7"/>
    <p:sldId id="298" r:id="rId8"/>
    <p:sldId id="297" r:id="rId9"/>
    <p:sldId id="296" r:id="rId10"/>
    <p:sldId id="295" r:id="rId11"/>
    <p:sldId id="294" r:id="rId12"/>
    <p:sldId id="267" r:id="rId13"/>
    <p:sldId id="290" r:id="rId14"/>
    <p:sldId id="292" r:id="rId15"/>
    <p:sldId id="291" r:id="rId16"/>
    <p:sldId id="289" r:id="rId17"/>
    <p:sldId id="288" r:id="rId18"/>
    <p:sldId id="287" r:id="rId19"/>
    <p:sldId id="286" r:id="rId20"/>
    <p:sldId id="285" r:id="rId21"/>
    <p:sldId id="284" r:id="rId22"/>
    <p:sldId id="277" r:id="rId23"/>
    <p:sldId id="274" r:id="rId24"/>
    <p:sldId id="266" r:id="rId2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34" y="-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2015/3/15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神愛世人的真義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約翰福音 </a:t>
            </a:r>
            <a:r>
              <a:rPr lang="en-US" altLang="zh-TW" sz="4000" dirty="0">
                <a:solidFill>
                  <a:srgbClr val="FFFF00"/>
                </a:solidFill>
                <a:ea typeface="全真顏體" pitchFamily="49" charset="-120"/>
              </a:rPr>
              <a:t>3:16</a:t>
            </a:r>
            <a:r>
              <a:rPr lang="zh-TW" altLang="en-US" sz="4000" dirty="0" smtClean="0">
                <a:latin typeface="+mj-ea"/>
                <a:ea typeface="+mj-ea"/>
              </a:rPr>
              <a:t>「</a:t>
            </a:r>
            <a:r>
              <a:rPr lang="zh-TW" altLang="en-US" sz="4000" dirty="0">
                <a:ea typeface="全真顏體" pitchFamily="49" charset="-120"/>
              </a:rPr>
              <a:t>神愛世人，</a:t>
            </a:r>
            <a:r>
              <a:rPr lang="zh-TW" altLang="en-US" sz="4000" dirty="0" smtClean="0">
                <a:ea typeface="全真顏體" pitchFamily="49" charset="-120"/>
              </a:rPr>
              <a:t>甚至將</a:t>
            </a:r>
            <a:r>
              <a:rPr lang="zh-TW" altLang="en-US" sz="4000" dirty="0">
                <a:ea typeface="全真顏體" pitchFamily="49" charset="-120"/>
              </a:rPr>
              <a:t>他的獨生子賜給他們，叫一切信他的不致滅亡，反得永生</a:t>
            </a:r>
            <a:r>
              <a:rPr lang="zh-TW" altLang="en-US" sz="4000" dirty="0">
                <a:ea typeface="全真顏體" pitchFamily="49" charset="-120"/>
              </a:rPr>
              <a:t>。 </a:t>
            </a:r>
            <a:r>
              <a:rPr lang="zh-TW" altLang="en-US" sz="4000" dirty="0" smtClean="0">
                <a:latin typeface="+mj-ea"/>
                <a:ea typeface="+mj-ea"/>
              </a:rPr>
              <a:t>」</a:t>
            </a:r>
            <a:r>
              <a:rPr lang="zh-TW" altLang="en-US" sz="4000" dirty="0">
                <a:ea typeface="全真顏體" pitchFamily="49" charset="-120"/>
              </a:rPr>
              <a:t/>
            </a:r>
            <a:br>
              <a:rPr lang="zh-TW" altLang="en-US" sz="4000" dirty="0">
                <a:ea typeface="全真顏體" pitchFamily="49" charset="-120"/>
              </a:rPr>
            </a:b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路加福音 </a:t>
            </a:r>
            <a:r>
              <a:rPr lang="en-US" altLang="zh-TW" sz="4000" dirty="0" smtClean="0">
                <a:solidFill>
                  <a:srgbClr val="FFFF00"/>
                </a:solidFill>
                <a:ea typeface="全真顏體" pitchFamily="49" charset="-120"/>
              </a:rPr>
              <a:t>14:27</a:t>
            </a:r>
            <a:r>
              <a:rPr lang="zh-TW" altLang="en-US" sz="4000" dirty="0">
                <a:ea typeface="全真顏體" pitchFamily="49" charset="-120"/>
              </a:rPr>
              <a:t> </a:t>
            </a:r>
            <a:r>
              <a:rPr lang="zh-TW" altLang="en-US" sz="4000" dirty="0">
                <a:latin typeface="+mj-ea"/>
                <a:ea typeface="+mj-ea"/>
              </a:rPr>
              <a:t>「</a:t>
            </a:r>
            <a:r>
              <a:rPr lang="zh-TW" altLang="en-US" sz="4000" dirty="0">
                <a:ea typeface="全真顏體" pitchFamily="49" charset="-120"/>
              </a:rPr>
              <a:t>凡是</a:t>
            </a:r>
            <a:r>
              <a:rPr lang="zh-TW" altLang="en-US" sz="4000" dirty="0">
                <a:ea typeface="全真顏體" pitchFamily="49" charset="-120"/>
              </a:rPr>
              <a:t>不背著自己的十字架來跟從我的，也不能做我的門徒</a:t>
            </a:r>
            <a:r>
              <a:rPr lang="zh-TW" altLang="en-US" sz="4000" dirty="0">
                <a:ea typeface="全真顏體" pitchFamily="49" charset="-120"/>
              </a:rPr>
              <a:t>。 </a:t>
            </a:r>
            <a:r>
              <a:rPr lang="zh-TW" altLang="en-US" sz="4000" dirty="0" smtClean="0">
                <a:latin typeface="+mj-ea"/>
                <a:ea typeface="+mj-ea"/>
              </a:rPr>
              <a:t>」</a:t>
            </a:r>
            <a:endParaRPr lang="en-US" altLang="zh-TW" sz="4000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顏體" pitchFamily="49" charset="-120"/>
              </a:rPr>
              <a:t>神愛世人的真義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啟示錄 </a:t>
            </a:r>
            <a:r>
              <a:rPr lang="en-US" altLang="zh-TW" sz="4000" dirty="0">
                <a:solidFill>
                  <a:srgbClr val="FFFF00"/>
                </a:solidFill>
                <a:ea typeface="全真顏體" pitchFamily="49" charset="-120"/>
              </a:rPr>
              <a:t>7:2</a:t>
            </a:r>
            <a:r>
              <a:rPr lang="zh-TW" altLang="en-US" sz="4000" dirty="0">
                <a:ea typeface="全真顏體" pitchFamily="49" charset="-120"/>
              </a:rPr>
              <a:t>我看見另一位天使，拿著永生神的封印，從東方上來。他對那些被准許傷害大地和海洋的四位天使大聲呼喊</a:t>
            </a:r>
            <a:r>
              <a:rPr lang="zh-TW" altLang="en-US" sz="4000" dirty="0" smtClean="0">
                <a:ea typeface="全真顏體" pitchFamily="49" charset="-120"/>
              </a:rPr>
              <a:t>，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啟示錄</a:t>
            </a:r>
            <a:r>
              <a:rPr lang="en-US" altLang="zh-TW" sz="4000" dirty="0" smtClean="0">
                <a:solidFill>
                  <a:srgbClr val="FFFF00"/>
                </a:solidFill>
                <a:ea typeface="全真顏體" pitchFamily="49" charset="-120"/>
              </a:rPr>
              <a:t>7:3</a:t>
            </a:r>
            <a:r>
              <a:rPr lang="zh-TW" altLang="en-US" sz="4000" dirty="0">
                <a:ea typeface="全真顏體" pitchFamily="49" charset="-120"/>
              </a:rPr>
              <a:t>說</a:t>
            </a:r>
            <a:r>
              <a:rPr lang="zh-TW" altLang="en-US" sz="4000" dirty="0" smtClean="0">
                <a:ea typeface="全真顏體" pitchFamily="49" charset="-120"/>
              </a:rPr>
              <a:t>：不要</a:t>
            </a:r>
            <a:r>
              <a:rPr lang="zh-TW" altLang="en-US" sz="4000" dirty="0">
                <a:ea typeface="全真顏體" pitchFamily="49" charset="-120"/>
              </a:rPr>
              <a:t>傷害大地、海洋和樹木，直到我們在我們神的奴僕們額上蓋了印</a:t>
            </a:r>
            <a:r>
              <a:rPr lang="zh-TW" altLang="en-US" sz="4000" dirty="0" smtClean="0">
                <a:ea typeface="全真顏體" pitchFamily="49" charset="-120"/>
              </a:rPr>
              <a:t>。</a:t>
            </a:r>
            <a:r>
              <a:rPr lang="zh-TW" altLang="en-US" sz="4000" dirty="0">
                <a:ea typeface="全真顏體" pitchFamily="49" charset="-120"/>
              </a:rPr>
              <a:t/>
            </a:r>
            <a:br>
              <a:rPr lang="zh-TW" altLang="en-US" sz="4000" dirty="0">
                <a:ea typeface="全真顏體" pitchFamily="49" charset="-120"/>
              </a:rPr>
            </a:br>
            <a:endParaRPr lang="zh-TW" altLang="en-US" sz="4000" dirty="0"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神愛世人的真義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啟示錄</a:t>
            </a:r>
            <a:r>
              <a:rPr lang="en-US" altLang="zh-TW" sz="4000" dirty="0" smtClean="0">
                <a:solidFill>
                  <a:srgbClr val="FFFF00"/>
                </a:solidFill>
                <a:ea typeface="全真顏體" pitchFamily="49" charset="-120"/>
              </a:rPr>
              <a:t>9:4</a:t>
            </a:r>
            <a:r>
              <a:rPr lang="zh-TW" altLang="en-US" sz="4000" dirty="0">
                <a:ea typeface="全真顏體" pitchFamily="49" charset="-120"/>
              </a:rPr>
              <a:t>並且</a:t>
            </a:r>
            <a:r>
              <a:rPr lang="zh-TW" altLang="en-US" sz="4000" dirty="0" smtClean="0">
                <a:ea typeface="全真顏體" pitchFamily="49" charset="-120"/>
              </a:rPr>
              <a:t>吩咐它們</a:t>
            </a:r>
            <a:r>
              <a:rPr lang="zh-TW" altLang="en-US" sz="4000" dirty="0">
                <a:ea typeface="全真顏體" pitchFamily="49" charset="-120"/>
              </a:rPr>
              <a:t>說，不可傷害地上的草和各樣青物，並一切樹木，惟獨要傷害額上沒有神印記的人。</a:t>
            </a:r>
            <a:endParaRPr lang="zh-TW" altLang="en-US" sz="40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105</TotalTime>
  <Words>141</Words>
  <Application>Microsoft Office PowerPoint</Application>
  <PresentationFormat>如螢幕大小 (16:9)</PresentationFormat>
  <Paragraphs>8</Paragraphs>
  <Slides>24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5" baseType="lpstr">
      <vt:lpstr>科技</vt:lpstr>
      <vt:lpstr>神愛世人的真義</vt:lpstr>
      <vt:lpstr>神愛世人的真義</vt:lpstr>
      <vt:lpstr>神愛世人的真義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30</cp:revision>
  <dcterms:created xsi:type="dcterms:W3CDTF">2014-02-15T05:50:45Z</dcterms:created>
  <dcterms:modified xsi:type="dcterms:W3CDTF">2015-03-15T04:45:57Z</dcterms:modified>
</cp:coreProperties>
</file>