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6" r:id="rId3"/>
    <p:sldId id="279" r:id="rId4"/>
    <p:sldId id="278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en-US" altLang="zh-TW" sz="4800" dirty="0" smtClean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800" dirty="0" smtClean="0">
                <a:solidFill>
                  <a:srgbClr val="FF0000"/>
                </a:solidFill>
                <a:ea typeface="全真顏體" pitchFamily="49" charset="-120"/>
              </a:rPr>
              <a:t>神</a:t>
            </a:r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光拜達</a:t>
            </a:r>
            <a:r>
              <a:rPr lang="zh-TW" altLang="en-US" sz="4800" dirty="0" smtClean="0">
                <a:solidFill>
                  <a:srgbClr val="FF0000"/>
                </a:solidFill>
                <a:ea typeface="全真顏體" pitchFamily="49" charset="-120"/>
              </a:rPr>
              <a:t>摩求道</a:t>
            </a:r>
            <a:r>
              <a:rPr lang="en-US" altLang="zh-TW" sz="48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FF00"/>
                </a:solidFill>
                <a:ea typeface="全真顏體" pitchFamily="49" charset="-120"/>
              </a:rPr>
            </a:b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502002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達摩見神</a:t>
            </a:r>
            <a:r>
              <a:rPr lang="zh-TW" altLang="en-US" sz="3600" dirty="0">
                <a:ea typeface="全真顏體" pitchFamily="49" charset="-120"/>
              </a:rPr>
              <a:t>光，講經說法</a:t>
            </a:r>
            <a:r>
              <a:rPr lang="zh-TW" altLang="en-US" sz="3600" dirty="0" smtClean="0">
                <a:ea typeface="全真顏體" pitchFamily="49" charset="-120"/>
              </a:rPr>
              <a:t>，功德</a:t>
            </a:r>
            <a:r>
              <a:rPr lang="zh-TW" altLang="en-US" sz="3600" dirty="0">
                <a:ea typeface="全真顏體" pitchFamily="49" charset="-120"/>
              </a:rPr>
              <a:t>浩大</a:t>
            </a:r>
            <a:r>
              <a:rPr lang="zh-TW" altLang="en-US" sz="3600" dirty="0" smtClean="0">
                <a:ea typeface="全真顏體" pitchFamily="49" charset="-120"/>
              </a:rPr>
              <a:t>，欲渡</a:t>
            </a:r>
            <a:r>
              <a:rPr lang="zh-TW" altLang="en-US" sz="3600" dirty="0">
                <a:ea typeface="全真顏體" pitchFamily="49" charset="-120"/>
              </a:rPr>
              <a:t>之。祖至神光台前，拱手言曰：先生所講說者何也？神光曰：吾講者經也，說者法也。祖曰：經在何處？神光曰：經法俱在紙上。祖師即捻筆於紙上畫一餅，祖曰：此餅與汝充飢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神光拜達摩求道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/>
          <a:lstStyle/>
          <a:p>
            <a:r>
              <a:rPr lang="zh-TW" altLang="en-US" sz="3600" dirty="0">
                <a:ea typeface="全真顏體" pitchFamily="49" charset="-120"/>
              </a:rPr>
              <a:t>神光曰：紙餅如何充飢？祖曰：紙餅既不能充飢，紙上經法何能了得生死？神光曰：雖不能了脫生死，可以能免輪迴。祖曰：既有生死，即有輪迴，生死未了，輪迴怎脫</a:t>
            </a:r>
            <a:r>
              <a:rPr lang="zh-TW" altLang="en-US" sz="3600" dirty="0" smtClean="0">
                <a:ea typeface="全真顏體" pitchFamily="49" charset="-120"/>
              </a:rPr>
              <a:t>？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祖見神光未悟，將</a:t>
            </a:r>
            <a:r>
              <a:rPr lang="zh-TW" altLang="en-US" sz="3600" dirty="0">
                <a:ea typeface="全真顏體" pitchFamily="49" charset="-120"/>
              </a:rPr>
              <a:t>自己素珠取下十粒，遂分身變化十殿閻君，點醒於他，以顯正宗，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神光拜達摩求道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顏體" pitchFamily="49" charset="-120"/>
              </a:rPr>
              <a:t>神</a:t>
            </a:r>
            <a:r>
              <a:rPr lang="zh-TW" altLang="en-US" sz="3600" dirty="0">
                <a:ea typeface="全真顏體" pitchFamily="49" charset="-120"/>
              </a:rPr>
              <a:t>光忽見十位尊者站立台前，神光曰：汝等何處神聖？答曰：吾等十</a:t>
            </a:r>
            <a:r>
              <a:rPr lang="zh-TW" altLang="en-US" sz="3600" dirty="0" smtClean="0">
                <a:ea typeface="全真顏體" pitchFamily="49" charset="-120"/>
              </a:rPr>
              <a:t>殿閻君</a:t>
            </a:r>
            <a:r>
              <a:rPr lang="zh-TW" altLang="en-US" sz="3600" dirty="0">
                <a:ea typeface="全真顏體" pitchFamily="49" charset="-120"/>
              </a:rPr>
              <a:t>，今來勾你魂魄入歸地獄。神光曰：我每日講經說法，豈不能免地獄乎？閻君曰：你未得真經真法豈能免乎！神光曰：真經真法何人能有？閻君曰：汝將才打的那位尊者，乃西天的真佛，才有真經真法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神光拜達摩求道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神</a:t>
            </a:r>
            <a:r>
              <a:rPr lang="zh-TW" altLang="en-US" sz="3200" dirty="0" smtClean="0">
                <a:ea typeface="全真顏體" pitchFamily="49" charset="-120"/>
              </a:rPr>
              <a:t>光即時</a:t>
            </a:r>
            <a:r>
              <a:rPr lang="zh-TW" altLang="en-US" sz="3200" dirty="0">
                <a:ea typeface="全真顏體" pitchFamily="49" charset="-120"/>
              </a:rPr>
              <a:t>追趕達摩，訪至熊耳山，見祖師端坐不語，神光跪在座前懺悔罪過，一夜不動，雪積過腰，及至天明，祖心不忍，而言曰：欲求正法，須去左旁。神光誤聽，遂執戒刀，砍去左膀，初祖</a:t>
            </a:r>
            <a:r>
              <a:rPr lang="zh-TW" altLang="en-US" sz="3200" dirty="0" smtClean="0">
                <a:ea typeface="全真顏體" pitchFamily="49" charset="-120"/>
              </a:rPr>
              <a:t>見他真心</a:t>
            </a:r>
            <a:r>
              <a:rPr lang="zh-TW" altLang="en-US" sz="3200" dirty="0">
                <a:ea typeface="全真顏體" pitchFamily="49" charset="-120"/>
              </a:rPr>
              <a:t>悔罪，求道甚切，智慧可矣，故命名曰慧可，將袈裟披於神光之身，囑此袈裟，永留後世，求法之信證也，遂將如來正法眼藏以言囑之，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神光拜達摩求道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ea typeface="全真顏體" pitchFamily="49" charset="-120"/>
              </a:rPr>
              <a:t>詩云   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不知到底一歸何 　                     是以神光拜達摩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立雪少林為何事                         只求一指躲閻羅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80</TotalTime>
  <Words>437</Words>
  <Application>Microsoft Office PowerPoint</Application>
  <PresentationFormat>如螢幕大小 (16:9)</PresentationFormat>
  <Paragraphs>11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 神光拜達摩求道 </vt:lpstr>
      <vt:lpstr>神光拜達摩求道</vt:lpstr>
      <vt:lpstr>神光拜達摩求道</vt:lpstr>
      <vt:lpstr>神光拜達摩求道</vt:lpstr>
      <vt:lpstr>神光拜達摩求道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36</cp:revision>
  <dcterms:created xsi:type="dcterms:W3CDTF">2014-02-15T05:50:45Z</dcterms:created>
  <dcterms:modified xsi:type="dcterms:W3CDTF">2015-03-10T04:43:19Z</dcterms:modified>
</cp:coreProperties>
</file>