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82" r:id="rId2"/>
    <p:sldId id="279" r:id="rId3"/>
    <p:sldId id="276" r:id="rId4"/>
    <p:sldId id="271" r:id="rId5"/>
    <p:sldId id="293" r:id="rId6"/>
    <p:sldId id="298" r:id="rId7"/>
    <p:sldId id="297" r:id="rId8"/>
    <p:sldId id="296" r:id="rId9"/>
    <p:sldId id="295" r:id="rId10"/>
    <p:sldId id="294" r:id="rId11"/>
    <p:sldId id="267" r:id="rId12"/>
    <p:sldId id="290" r:id="rId13"/>
    <p:sldId id="292" r:id="rId14"/>
    <p:sldId id="291" r:id="rId15"/>
    <p:sldId id="289" r:id="rId16"/>
    <p:sldId id="288" r:id="rId17"/>
    <p:sldId id="287" r:id="rId18"/>
    <p:sldId id="286" r:id="rId19"/>
    <p:sldId id="285" r:id="rId20"/>
    <p:sldId id="284" r:id="rId21"/>
    <p:sldId id="277" r:id="rId22"/>
    <p:sldId id="274" r:id="rId23"/>
    <p:sldId id="266" r:id="rId2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C8F85-9692-4EB2-9F92-DEA2A8ADB199}" type="datetimeFigureOut">
              <a:rPr lang="zh-TW" altLang="en-US" smtClean="0"/>
              <a:t>2015/3/7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A1936-2276-42C0-A4BF-CC89692EDC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7153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A1936-2276-42C0-A4BF-CC89692EDCA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4163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2015/3/7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800" dirty="0" smtClean="0">
                <a:solidFill>
                  <a:srgbClr val="FF0000"/>
                </a:solidFill>
                <a:ea typeface="全真顏體" pitchFamily="49" charset="-120"/>
              </a:rPr>
              <a:t/>
            </a:r>
            <a:br>
              <a:rPr lang="en-US" altLang="zh-TW" sz="4800" dirty="0" smtClean="0">
                <a:solidFill>
                  <a:srgbClr val="FF0000"/>
                </a:solidFill>
                <a:ea typeface="全真顏體" pitchFamily="49" charset="-120"/>
              </a:rPr>
            </a:br>
            <a:r>
              <a:rPr lang="zh-TW" altLang="en-US" sz="4800" dirty="0" smtClean="0">
                <a:solidFill>
                  <a:srgbClr val="FF0000"/>
                </a:solidFill>
                <a:ea typeface="全真顏體" pitchFamily="49" charset="-120"/>
              </a:rPr>
              <a:t>天道</a:t>
            </a:r>
            <a: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  <a:t>殊勝的見証</a:t>
            </a:r>
            <a:r>
              <a:rPr lang="en-US" altLang="zh-TW" sz="4800" dirty="0">
                <a:solidFill>
                  <a:srgbClr val="FF0000"/>
                </a:solidFill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968552"/>
          </a:xfrm>
        </p:spPr>
        <p:txBody>
          <a:bodyPr>
            <a:normAutofit fontScale="92500"/>
          </a:bodyPr>
          <a:lstStyle/>
          <a:p>
            <a:endParaRPr lang="en-US" altLang="zh-TW" sz="4000" dirty="0">
              <a:solidFill>
                <a:srgbClr val="FF0000"/>
              </a:solidFill>
              <a:ea typeface="全真顏體" pitchFamily="49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一位大學校長的求道見證</a:t>
            </a:r>
            <a:endParaRPr lang="en-US" altLang="zh-TW" sz="40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猶龍之</a:t>
            </a:r>
            <a:r>
              <a:rPr lang="zh-TW" altLang="en-US" sz="4000" dirty="0" smtClean="0">
                <a:ea typeface="全真顏體" pitchFamily="49" charset="-120"/>
              </a:rPr>
              <a:t>嘆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孔子適周，將問禮於老子。老子曰：“子所言者，其人與骨皆已朽矣，獨其言在耳。且君子得其時則駕，不得其時則蓬累而行。吾聞之，良賈深藏若虛，君子盛德，容貌若愚。</a:t>
            </a:r>
            <a:endParaRPr lang="zh-TW" altLang="en-US" sz="4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ea typeface="全真顏體" pitchFamily="49" charset="-120"/>
              </a:rPr>
              <a:t>天道</a:t>
            </a:r>
            <a:r>
              <a:rPr lang="zh-TW" altLang="en-US" sz="4400" dirty="0">
                <a:solidFill>
                  <a:srgbClr val="FF0000"/>
                </a:solidFill>
                <a:ea typeface="全真顏體" pitchFamily="49" charset="-120"/>
              </a:rPr>
              <a:t>殊勝的見証</a:t>
            </a:r>
            <a:r>
              <a:rPr lang="en-US" altLang="zh-TW" sz="4400" dirty="0">
                <a:solidFill>
                  <a:srgbClr val="FF0000"/>
                </a:solidFill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ea typeface="全真顏體" pitchFamily="49" charset="-120"/>
              </a:rPr>
              <a:t>去</a:t>
            </a:r>
            <a:r>
              <a:rPr lang="zh-TW" altLang="en-US" sz="3400" dirty="0">
                <a:ea typeface="全真顏體" pitchFamily="49" charset="-120"/>
              </a:rPr>
              <a:t>子之驕氣與多欲，態色與淫志，是皆無益於子之身。吾所以告子，若是而已。孔子去，謂弟子曰：“鳥，吾知其能飛；魚，吾知其能游；獸，吾知其能走。走者可以為罔，游者可以為綸，飛者可以</a:t>
            </a:r>
            <a:r>
              <a:rPr lang="zh-TW" altLang="en-US" sz="3400" dirty="0" smtClean="0">
                <a:ea typeface="全真顏體" pitchFamily="49" charset="-120"/>
              </a:rPr>
              <a:t>為矰。</a:t>
            </a:r>
            <a:r>
              <a:rPr lang="zh-TW" altLang="en-US" sz="3400" dirty="0">
                <a:ea typeface="全真顏體" pitchFamily="49" charset="-120"/>
              </a:rPr>
              <a:t>至於龍，吾不能知其乘風雲而上天。吾今日見老子，其猶龍也！</a:t>
            </a:r>
          </a:p>
          <a:p>
            <a:endParaRPr lang="zh-TW" altLang="en-US" sz="34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234</TotalTime>
  <Words>185</Words>
  <Application>Microsoft Office PowerPoint</Application>
  <PresentationFormat>如螢幕大小 (16:9)</PresentationFormat>
  <Paragraphs>8</Paragraphs>
  <Slides>23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科技</vt:lpstr>
      <vt:lpstr> 天道殊勝的見証 </vt:lpstr>
      <vt:lpstr> 天道殊勝的見証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35</cp:revision>
  <dcterms:created xsi:type="dcterms:W3CDTF">2014-02-15T05:50:45Z</dcterms:created>
  <dcterms:modified xsi:type="dcterms:W3CDTF">2015-03-07T06:41:02Z</dcterms:modified>
</cp:coreProperties>
</file>