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78" r:id="rId3"/>
    <p:sldId id="276" r:id="rId4"/>
    <p:sldId id="271" r:id="rId5"/>
    <p:sldId id="293" r:id="rId6"/>
    <p:sldId id="298" r:id="rId7"/>
    <p:sldId id="297" r:id="rId8"/>
    <p:sldId id="296" r:id="rId9"/>
    <p:sldId id="295" r:id="rId10"/>
    <p:sldId id="294" r:id="rId11"/>
    <p:sldId id="267" r:id="rId12"/>
    <p:sldId id="290" r:id="rId13"/>
    <p:sldId id="292" r:id="rId14"/>
    <p:sldId id="291" r:id="rId15"/>
    <p:sldId id="289" r:id="rId16"/>
    <p:sldId id="288" r:id="rId17"/>
    <p:sldId id="287" r:id="rId18"/>
    <p:sldId id="286" r:id="rId19"/>
    <p:sldId id="285" r:id="rId20"/>
    <p:sldId id="284" r:id="rId21"/>
    <p:sldId id="277" r:id="rId22"/>
    <p:sldId id="274" r:id="rId23"/>
    <p:sldId id="266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佛家印証天道殊勝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為何觀音菩薩有三個生日？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觀世音菩薩的三個生日</a:t>
            </a:r>
            <a:r>
              <a:rPr lang="zh-TW" altLang="en-US" sz="3200" dirty="0" smtClean="0">
                <a:ea typeface="全真顏體" pitchFamily="49" charset="-120"/>
              </a:rPr>
              <a:t>                               二月十九日</a:t>
            </a:r>
            <a:r>
              <a:rPr lang="zh-TW" altLang="en-US" sz="3200" dirty="0">
                <a:ea typeface="全真顏體" pitchFamily="49" charset="-120"/>
              </a:rPr>
              <a:t>為生</a:t>
            </a:r>
            <a:r>
              <a:rPr lang="zh-TW" altLang="en-US" sz="3200" dirty="0" smtClean="0">
                <a:ea typeface="全真顏體" pitchFamily="49" charset="-120"/>
              </a:rPr>
              <a:t>日                    六月十九日為</a:t>
            </a:r>
            <a:r>
              <a:rPr lang="zh-TW" altLang="en-US" sz="3200" dirty="0">
                <a:ea typeface="全真顏體" pitchFamily="49" charset="-120"/>
              </a:rPr>
              <a:t>得道</a:t>
            </a:r>
            <a:r>
              <a:rPr lang="zh-TW" altLang="en-US" sz="3200" dirty="0" smtClean="0">
                <a:ea typeface="全真顏體" pitchFamily="49" charset="-120"/>
              </a:rPr>
              <a:t>日                   九月十九日</a:t>
            </a:r>
            <a:r>
              <a:rPr lang="zh-TW" altLang="en-US" sz="3200" dirty="0">
                <a:ea typeface="全真顏體" pitchFamily="49" charset="-120"/>
              </a:rPr>
              <a:t>為成</a:t>
            </a:r>
            <a:r>
              <a:rPr lang="zh-TW" altLang="en-US" sz="3200" dirty="0" smtClean="0">
                <a:ea typeface="全真顏體" pitchFamily="49" charset="-120"/>
              </a:rPr>
              <a:t>道日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手</a:t>
            </a:r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持淨瓶插著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柳枝</a:t>
            </a:r>
            <a:r>
              <a:rPr lang="zh-TW" altLang="en-US" sz="3200" dirty="0" smtClean="0">
                <a:ea typeface="全真顏體" pitchFamily="49" charset="-120"/>
              </a:rPr>
              <a:t>             觀音</a:t>
            </a:r>
            <a:r>
              <a:rPr lang="zh-TW" altLang="en-US" sz="3200" dirty="0">
                <a:ea typeface="全真顏體" pitchFamily="49" charset="-120"/>
              </a:rPr>
              <a:t>傳記載：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淨瓶若生水，柳枝若長葉，就是我得道之日子。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觀音菩薩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聖像旁的對聯                                    </a:t>
            </a:r>
            <a:r>
              <a:rPr lang="zh-TW" altLang="en-US" sz="3200" dirty="0" smtClean="0">
                <a:ea typeface="全真顏體" pitchFamily="49" charset="-120"/>
              </a:rPr>
              <a:t>紫竹林中觀自在                           白</a:t>
            </a:r>
            <a:r>
              <a:rPr lang="zh-TW" altLang="en-US" sz="3200" dirty="0">
                <a:ea typeface="全真顏體" pitchFamily="49" charset="-120"/>
              </a:rPr>
              <a:t>蓮座上現如來</a:t>
            </a:r>
            <a:endParaRPr lang="en-US" altLang="zh-TW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73</Words>
  <Application>Microsoft Office PowerPoint</Application>
  <PresentationFormat>如螢幕大小 (16:9)</PresentationFormat>
  <Paragraphs>5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科技</vt:lpstr>
      <vt:lpstr>佛家印証天道殊勝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27</cp:revision>
  <dcterms:created xsi:type="dcterms:W3CDTF">2014-02-15T05:50:45Z</dcterms:created>
  <dcterms:modified xsi:type="dcterms:W3CDTF">2015-03-18T04:56:26Z</dcterms:modified>
</cp:coreProperties>
</file>