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天道殊勝的見證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消冤解孽之道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濟公老師說</a:t>
            </a:r>
            <a:r>
              <a:rPr lang="zh-TW" altLang="en-US" sz="3600" b="1" dirty="0" smtClean="0">
                <a:solidFill>
                  <a:srgbClr val="00B0F0"/>
                </a:solidFill>
                <a:ea typeface="全真顏體" pitchFamily="49" charset="-120"/>
              </a:rPr>
              <a:t>       </a:t>
            </a:r>
            <a:r>
              <a:rPr lang="zh-TW" altLang="en-US" sz="3600" b="1" dirty="0" smtClean="0">
                <a:ea typeface="全真顏體" pitchFamily="49" charset="-120"/>
              </a:rPr>
              <a:t>                         </a:t>
            </a:r>
            <a:r>
              <a:rPr lang="zh-TW" altLang="en-US" sz="3600" dirty="0" smtClean="0">
                <a:ea typeface="全真顏體" pitchFamily="49" charset="-120"/>
              </a:rPr>
              <a:t>生死</a:t>
            </a:r>
            <a:r>
              <a:rPr lang="zh-TW" altLang="en-US" sz="3600" dirty="0">
                <a:ea typeface="全真顏體" pitchFamily="49" charset="-120"/>
              </a:rPr>
              <a:t>骨如</a:t>
            </a:r>
            <a:r>
              <a:rPr lang="zh-TW" altLang="en-US" sz="3600" dirty="0" smtClean="0">
                <a:ea typeface="全真顏體" pitchFamily="49" charset="-120"/>
              </a:rPr>
              <a:t>山             因果</a:t>
            </a:r>
            <a:r>
              <a:rPr lang="zh-TW" altLang="en-US" sz="3600" dirty="0">
                <a:ea typeface="全真顏體" pitchFamily="49" charset="-120"/>
              </a:rPr>
              <a:t>復</a:t>
            </a:r>
            <a:r>
              <a:rPr lang="zh-TW" altLang="en-US" sz="3600" dirty="0" smtClean="0">
                <a:ea typeface="全真顏體" pitchFamily="49" charset="-120"/>
              </a:rPr>
              <a:t>循環                      欲</a:t>
            </a:r>
            <a:r>
              <a:rPr lang="zh-TW" altLang="en-US" sz="3600" dirty="0">
                <a:ea typeface="全真顏體" pitchFamily="49" charset="-120"/>
              </a:rPr>
              <a:t>消冤孽</a:t>
            </a:r>
            <a:r>
              <a:rPr lang="zh-TW" altLang="en-US" sz="3600" dirty="0" smtClean="0">
                <a:ea typeface="全真顏體" pitchFamily="49" charset="-120"/>
              </a:rPr>
              <a:t>債                      還須</a:t>
            </a:r>
            <a:r>
              <a:rPr lang="zh-TW" altLang="en-US" sz="3600" dirty="0">
                <a:ea typeface="全真顏體" pitchFamily="49" charset="-120"/>
              </a:rPr>
              <a:t>德為</a:t>
            </a:r>
            <a:r>
              <a:rPr lang="zh-TW" altLang="en-US" sz="3600" dirty="0" smtClean="0">
                <a:ea typeface="全真顏體" pitchFamily="49" charset="-120"/>
              </a:rPr>
              <a:t>先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冤枉多開兩次刀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癌症纏身的夫妻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右手掌只剩兩根手指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關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聖帝君說            </a:t>
            </a:r>
            <a:r>
              <a:rPr lang="zh-TW" altLang="en-US" sz="3600" dirty="0" smtClean="0">
                <a:ea typeface="全真顏體" pitchFamily="49" charset="-120"/>
              </a:rPr>
              <a:t>莫</a:t>
            </a:r>
            <a:r>
              <a:rPr lang="zh-TW" altLang="en-US" sz="3600" dirty="0">
                <a:ea typeface="全真顏體" pitchFamily="49" charset="-120"/>
              </a:rPr>
              <a:t>謂人小無冤</a:t>
            </a:r>
            <a:r>
              <a:rPr lang="zh-TW" altLang="en-US" sz="3600" dirty="0" smtClean="0">
                <a:ea typeface="全真顏體" pitchFamily="49" charset="-120"/>
              </a:rPr>
              <a:t>愆         豈</a:t>
            </a:r>
            <a:r>
              <a:rPr lang="zh-TW" altLang="en-US" sz="3600" dirty="0">
                <a:ea typeface="全真顏體" pitchFamily="49" charset="-120"/>
              </a:rPr>
              <a:t>知前世之冤</a:t>
            </a:r>
            <a:r>
              <a:rPr lang="zh-TW" altLang="en-US" sz="3600" dirty="0" smtClean="0">
                <a:ea typeface="全真顏體" pitchFamily="49" charset="-120"/>
              </a:rPr>
              <a:t>緣                關</a:t>
            </a:r>
            <a:r>
              <a:rPr lang="zh-TW" altLang="en-US" sz="3600" dirty="0">
                <a:ea typeface="全真顏體" pitchFamily="49" charset="-120"/>
              </a:rPr>
              <a:t>某雖然法力</a:t>
            </a:r>
            <a:r>
              <a:rPr lang="zh-TW" altLang="en-US" sz="3600" dirty="0" smtClean="0">
                <a:ea typeface="全真顏體" pitchFamily="49" charset="-120"/>
              </a:rPr>
              <a:t>大                       但</a:t>
            </a:r>
            <a:r>
              <a:rPr lang="zh-TW" altLang="en-US" sz="3600" dirty="0">
                <a:ea typeface="全真顏體" pitchFamily="49" charset="-120"/>
              </a:rPr>
              <a:t>能伏魔不伏</a:t>
            </a:r>
            <a:r>
              <a:rPr lang="zh-TW" altLang="en-US" sz="3600" dirty="0" smtClean="0">
                <a:ea typeface="全真顏體" pitchFamily="49" charset="-120"/>
              </a:rPr>
              <a:t>冤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77</Words>
  <Application>Microsoft Office PowerPoint</Application>
  <PresentationFormat>如螢幕大小 (16:9)</PresentationFormat>
  <Paragraphs>8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天道殊勝的見證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22</cp:revision>
  <dcterms:created xsi:type="dcterms:W3CDTF">2014-02-15T05:50:45Z</dcterms:created>
  <dcterms:modified xsi:type="dcterms:W3CDTF">2015-03-08T10:12:25Z</dcterms:modified>
</cp:coreProperties>
</file>