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天道殊勝的見証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求道能止於至善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>
                <a:ea typeface="全真顏體" pitchFamily="49" charset="-120"/>
              </a:rPr>
              <a:t>大學之道在明明德，在親民，在止於至善</a:t>
            </a:r>
            <a:r>
              <a:rPr lang="zh-TW" altLang="en-US" dirty="0" smtClean="0">
                <a:ea typeface="全真顏體" pitchFamily="49" charset="-120"/>
              </a:rPr>
              <a:t>。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人道</a:t>
            </a:r>
            <a:r>
              <a:rPr lang="en-US" altLang="zh-TW" dirty="0" smtClean="0">
                <a:ea typeface="全真顏體" pitchFamily="49" charset="-120"/>
              </a:rPr>
              <a:t>--</a:t>
            </a:r>
            <a:r>
              <a:rPr lang="zh-TW" altLang="en-US" dirty="0">
                <a:ea typeface="全真顏體" pitchFamily="49" charset="-120"/>
              </a:rPr>
              <a:t>為人君止於仁．為人臣止於敬．為人子止於孝．為人父止於慈．與國人交止於信</a:t>
            </a:r>
            <a:r>
              <a:rPr lang="zh-TW" altLang="en-US" dirty="0" smtClean="0">
                <a:ea typeface="全真顏體" pitchFamily="49" charset="-120"/>
              </a:rPr>
              <a:t>．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天道</a:t>
            </a:r>
            <a:r>
              <a:rPr lang="en-US" altLang="zh-TW" dirty="0" smtClean="0">
                <a:ea typeface="全真顏體" pitchFamily="49" charset="-120"/>
              </a:rPr>
              <a:t>--</a:t>
            </a:r>
            <a:r>
              <a:rPr lang="zh-TW" altLang="en-US" dirty="0" smtClean="0">
                <a:ea typeface="全真顏體" pitchFamily="49" charset="-120"/>
              </a:rPr>
              <a:t>至善寶地，            佛偈                                    紫竹林中觀自在                         白蓮座上現如來           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ea typeface="全真顏體" pitchFamily="49" charset="-120"/>
              </a:rPr>
              <a:t>詩</a:t>
            </a:r>
            <a:r>
              <a:rPr lang="zh-TW" altLang="en-US" dirty="0">
                <a:ea typeface="全真顏體" pitchFamily="49" charset="-120"/>
              </a:rPr>
              <a:t>云．邦畿千裡．惟民所止．詩云．緡蠻黃鳥．止於丘隅．子曰．於止．知其所止．可以人而不如鳥乎．</a:t>
            </a: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110</Words>
  <Application>Microsoft Office PowerPoint</Application>
  <PresentationFormat>如螢幕大小 (16:9)</PresentationFormat>
  <Paragraphs>6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天道殊勝的見証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24</cp:revision>
  <dcterms:created xsi:type="dcterms:W3CDTF">2014-02-15T05:50:45Z</dcterms:created>
  <dcterms:modified xsi:type="dcterms:W3CDTF">2015-03-11T08:03:10Z</dcterms:modified>
</cp:coreProperties>
</file>