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8" r:id="rId4"/>
    <p:sldId id="297" r:id="rId5"/>
    <p:sldId id="296" r:id="rId6"/>
    <p:sldId id="295" r:id="rId7"/>
    <p:sldId id="294" r:id="rId8"/>
    <p:sldId id="267" r:id="rId9"/>
    <p:sldId id="290" r:id="rId10"/>
    <p:sldId id="292" r:id="rId11"/>
    <p:sldId id="291" r:id="rId12"/>
    <p:sldId id="289" r:id="rId13"/>
    <p:sldId id="288" r:id="rId14"/>
    <p:sldId id="287" r:id="rId15"/>
    <p:sldId id="286" r:id="rId16"/>
    <p:sldId id="285" r:id="rId17"/>
    <p:sldId id="284" r:id="rId18"/>
    <p:sldId id="277" r:id="rId19"/>
    <p:sldId id="274" r:id="rId20"/>
    <p:sldId id="266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佛經對天道殊勝印証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金剛經希有的求道因緣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金剛經</a:t>
            </a:r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正信希有分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第六</a:t>
            </a:r>
            <a:endParaRPr lang="en-US" altLang="zh-TW" sz="3200" dirty="0" smtClean="0">
              <a:solidFill>
                <a:srgbClr val="00B0F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須</a:t>
            </a:r>
            <a:r>
              <a:rPr lang="zh-TW" altLang="en-US" sz="3200" dirty="0">
                <a:ea typeface="全真顏體" pitchFamily="49" charset="-120"/>
              </a:rPr>
              <a:t>菩提白佛言：世尊，頗有眾生，得聞如是言說章句，生實信否？佛告須菩提，莫作是說，如來滅後，後五百歲，有持戒修福者，於此章句，能生信心，以此為實，當知是人不於一佛二佛三佛四五佛而種善根，已於無量千萬佛所種善</a:t>
            </a:r>
            <a:r>
              <a:rPr lang="zh-TW" altLang="en-US" sz="3200" dirty="0" smtClean="0">
                <a:ea typeface="全真顏體" pitchFamily="49" charset="-120"/>
              </a:rPr>
              <a:t>根</a:t>
            </a:r>
            <a:r>
              <a:rPr lang="zh-TW" altLang="en-US" sz="3200" dirty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106</Words>
  <Application>Microsoft Office PowerPoint</Application>
  <PresentationFormat>如螢幕大小 (16:9)</PresentationFormat>
  <Paragraphs>4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科技</vt:lpstr>
      <vt:lpstr>佛經對天道殊勝印証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31</cp:revision>
  <dcterms:created xsi:type="dcterms:W3CDTF">2014-02-15T05:50:45Z</dcterms:created>
  <dcterms:modified xsi:type="dcterms:W3CDTF">2015-03-18T05:20:04Z</dcterms:modified>
</cp:coreProperties>
</file>