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佛家印証天道殊勝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正法眼藏的真實義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佛陀說：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吾有正法眼藏、涅槃妙心、實相無相，微妙法門，不立文字，教外別傳，附囑</a:t>
            </a:r>
            <a:r>
              <a:rPr lang="zh-TW" altLang="en-US" sz="3200" dirty="0" smtClean="0">
                <a:ea typeface="全真顏體" pitchFamily="49" charset="-120"/>
              </a:rPr>
              <a:t>摩訶迦</a:t>
            </a:r>
            <a:r>
              <a:rPr lang="zh-TW" altLang="en-US" sz="3200" dirty="0">
                <a:ea typeface="全真顏體" pitchFamily="49" charset="-120"/>
              </a:rPr>
              <a:t>葉。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佛</a:t>
            </a:r>
            <a:r>
              <a:rPr lang="zh-TW" altLang="en-US" sz="3200" dirty="0">
                <a:ea typeface="全真顏體" pitchFamily="49" charset="-120"/>
              </a:rPr>
              <a:t>在靈山莫遠</a:t>
            </a:r>
            <a:r>
              <a:rPr lang="zh-TW" altLang="en-US" sz="3200" dirty="0" smtClean="0">
                <a:ea typeface="全真顏體" pitchFamily="49" charset="-120"/>
              </a:rPr>
              <a:t>求               靈</a:t>
            </a:r>
            <a:r>
              <a:rPr lang="zh-TW" altLang="en-US" sz="3200" dirty="0">
                <a:ea typeface="全真顏體" pitchFamily="49" charset="-120"/>
              </a:rPr>
              <a:t>山只在汝</a:t>
            </a:r>
            <a:r>
              <a:rPr lang="zh-TW" altLang="en-US" sz="3200" dirty="0" smtClean="0">
                <a:ea typeface="全真顏體" pitchFamily="49" charset="-120"/>
              </a:rPr>
              <a:t>心頭                 人人</a:t>
            </a:r>
            <a:r>
              <a:rPr lang="zh-TW" altLang="en-US" sz="3200" dirty="0">
                <a:ea typeface="全真顏體" pitchFamily="49" charset="-120"/>
              </a:rPr>
              <a:t>有個靈山</a:t>
            </a:r>
            <a:r>
              <a:rPr lang="zh-TW" altLang="en-US" sz="3200" dirty="0" smtClean="0">
                <a:ea typeface="全真顏體" pitchFamily="49" charset="-120"/>
              </a:rPr>
              <a:t>塔                    好向</a:t>
            </a:r>
            <a:r>
              <a:rPr lang="zh-TW" altLang="en-US" sz="3200" dirty="0">
                <a:ea typeface="全真顏體" pitchFamily="49" charset="-120"/>
              </a:rPr>
              <a:t>靈</a:t>
            </a:r>
            <a:r>
              <a:rPr lang="zh-TW" altLang="en-US" sz="3200" dirty="0" smtClean="0">
                <a:ea typeface="全真顏體" pitchFamily="49" charset="-120"/>
              </a:rPr>
              <a:t>山</a:t>
            </a:r>
            <a:r>
              <a:rPr lang="zh-TW" altLang="en-US" sz="3200" dirty="0">
                <a:ea typeface="全真顏體" pitchFamily="49" charset="-120"/>
              </a:rPr>
              <a:t>塔下</a:t>
            </a:r>
            <a:r>
              <a:rPr lang="zh-TW" altLang="en-US" sz="3200" dirty="0" smtClean="0">
                <a:ea typeface="全真顏體" pitchFamily="49" charset="-120"/>
              </a:rPr>
              <a:t>修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西方</a:t>
            </a:r>
            <a:r>
              <a:rPr lang="zh-TW" altLang="en-US" sz="3200" dirty="0" smtClean="0">
                <a:ea typeface="全真顏體" pitchFamily="49" charset="-120"/>
              </a:rPr>
              <a:t>十萬八千里           指</a:t>
            </a:r>
            <a:r>
              <a:rPr lang="zh-TW" altLang="en-US" sz="3200" dirty="0">
                <a:ea typeface="全真顏體" pitchFamily="49" charset="-120"/>
              </a:rPr>
              <a:t>破西方在眼前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佛家印証天道殊勝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為何觀音菩薩有三個生日？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南海古佛，世人皆稱為觀世音菩薩，祂有三</a:t>
            </a:r>
            <a:r>
              <a:rPr lang="zh-TW" altLang="en-US" sz="3200" dirty="0" smtClean="0">
                <a:ea typeface="全真顏體" pitchFamily="49" charset="-120"/>
              </a:rPr>
              <a:t>個生日</a:t>
            </a:r>
            <a:r>
              <a:rPr lang="zh-TW" altLang="en-US" sz="3200" dirty="0">
                <a:ea typeface="全真顏體" pitchFamily="49" charset="-120"/>
              </a:rPr>
              <a:t>，二月十九日為生日，六月十九為得道日、九月十九日為成道紀念日，牠手持淨瓶插著柳枝，曾觀世音傳記載：「淨瓶若生水，柳枝若長葉，就是我得道之日子。」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紫竹林中觀自在                           白</a:t>
            </a:r>
            <a:r>
              <a:rPr lang="zh-TW" altLang="en-US" sz="3200" dirty="0">
                <a:ea typeface="全真顏體" pitchFamily="49" charset="-120"/>
              </a:rPr>
              <a:t>蓮座上現如來</a:t>
            </a:r>
            <a:endParaRPr lang="en-US" altLang="zh-TW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169</Words>
  <Application>Microsoft Office PowerPoint</Application>
  <PresentationFormat>如螢幕大小 (16:9)</PresentationFormat>
  <Paragraphs>10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佛家印証天道殊勝</vt:lpstr>
      <vt:lpstr>佛家印証天道殊勝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25</cp:revision>
  <dcterms:created xsi:type="dcterms:W3CDTF">2014-02-15T05:50:45Z</dcterms:created>
  <dcterms:modified xsi:type="dcterms:W3CDTF">2015-03-18T04:48:41Z</dcterms:modified>
</cp:coreProperties>
</file>