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天道殊勝的見証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有感應並非是真道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600" dirty="0" smtClean="0">
              <a:solidFill>
                <a:srgbClr val="00B0F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使</a:t>
            </a:r>
            <a:r>
              <a:rPr lang="zh-TW" altLang="en-US" sz="3600" dirty="0">
                <a:solidFill>
                  <a:srgbClr val="00B0F0"/>
                </a:solidFill>
                <a:ea typeface="全真顏體" pitchFamily="49" charset="-120"/>
              </a:rPr>
              <a:t>眼</a:t>
            </a:r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瞎的看得見</a:t>
            </a:r>
            <a:endParaRPr lang="en-US" altLang="zh-TW" sz="3600" dirty="0" smtClean="0">
              <a:solidFill>
                <a:srgbClr val="00B0F0"/>
              </a:solidFill>
              <a:ea typeface="全真顏體" pitchFamily="49" charset="-120"/>
            </a:endParaRPr>
          </a:p>
          <a:p>
            <a:endParaRPr lang="en-US" altLang="zh-TW" sz="3600" smtClean="0">
              <a:solidFill>
                <a:srgbClr val="00B0F0"/>
              </a:solidFill>
              <a:ea typeface="全真顏體" pitchFamily="49" charset="-120"/>
            </a:endParaRPr>
          </a:p>
          <a:p>
            <a:r>
              <a:rPr lang="zh-TW" altLang="en-US" sz="3600" smtClean="0">
                <a:solidFill>
                  <a:srgbClr val="00B0F0"/>
                </a:solidFill>
                <a:ea typeface="全真顏體" pitchFamily="49" charset="-120"/>
              </a:rPr>
              <a:t>豬</a:t>
            </a:r>
            <a:r>
              <a:rPr lang="zh-TW" altLang="en-US" sz="3600" dirty="0">
                <a:solidFill>
                  <a:srgbClr val="00B0F0"/>
                </a:solidFill>
                <a:ea typeface="全真顏體" pitchFamily="49" charset="-120"/>
              </a:rPr>
              <a:t>來索命</a:t>
            </a:r>
            <a:endParaRPr lang="zh-TW" altLang="en-US" sz="3600" dirty="0">
              <a:solidFill>
                <a:srgbClr val="00B0F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</TotalTime>
  <Words>22</Words>
  <Application>Microsoft Office PowerPoint</Application>
  <PresentationFormat>如螢幕大小 (16:9)</PresentationFormat>
  <Paragraphs>8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PowerPoint 簡報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20</cp:revision>
  <dcterms:created xsi:type="dcterms:W3CDTF">2014-02-15T05:50:45Z</dcterms:created>
  <dcterms:modified xsi:type="dcterms:W3CDTF">2015-03-08T03:55:28Z</dcterms:modified>
</cp:coreProperties>
</file>