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8" r:id="rId3"/>
    <p:sldId id="279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從聖經印証求道殊勝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聖經印證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天道第一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寶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聖經</a:t>
            </a:r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上說</a:t>
            </a:r>
            <a:r>
              <a:rPr lang="zh-TW" altLang="en-US" sz="3200" dirty="0" smtClean="0">
                <a:ea typeface="全真顏體" pitchFamily="49" charset="-120"/>
              </a:rPr>
              <a:t>：太</a:t>
            </a:r>
            <a:r>
              <a:rPr lang="zh-TW" altLang="en-US" sz="3200" dirty="0">
                <a:ea typeface="全真顏體" pitchFamily="49" charset="-120"/>
              </a:rPr>
              <a:t>初有道，道與上帝同在，道就是上帝的光，顯現在人的身上，就是人的</a:t>
            </a:r>
            <a:r>
              <a:rPr lang="zh-TW" altLang="en-US" sz="3200" dirty="0" smtClean="0">
                <a:ea typeface="全真顏體" pitchFamily="49" charset="-120"/>
              </a:rPr>
              <a:t>生命。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創世記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二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耶和華</a:t>
            </a:r>
            <a:r>
              <a:rPr lang="zh-TW" altLang="en-US" sz="3200" dirty="0">
                <a:ea typeface="全真顏體" pitchFamily="49" charset="-120"/>
              </a:rPr>
              <a:t>神用地上的塵土造人，將生氣吹在他鼻孔裡，他就成了有靈</a:t>
            </a:r>
            <a:r>
              <a:rPr lang="zh-TW" altLang="en-US" sz="3200" dirty="0" smtClean="0">
                <a:ea typeface="全真顏體" pitchFamily="49" charset="-120"/>
              </a:rPr>
              <a:t>的活人。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耶穌</a:t>
            </a:r>
            <a:r>
              <a:rPr lang="zh-TW" altLang="en-US" sz="3200" dirty="0" smtClean="0">
                <a:ea typeface="全真顏體" pitchFamily="49" charset="-120"/>
              </a:rPr>
              <a:t>說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顏體" pitchFamily="49" charset="-120"/>
              </a:rPr>
              <a:t>神</a:t>
            </a:r>
            <a:r>
              <a:rPr lang="zh-TW" altLang="en-US" sz="3200" dirty="0">
                <a:ea typeface="全真顏體" pitchFamily="49" charset="-120"/>
              </a:rPr>
              <a:t>的國來到，不是眼睛所能見的，人也不得說，看哪！</a:t>
            </a:r>
            <a:r>
              <a:rPr lang="zh-TW" altLang="en-US" sz="3200" dirty="0" smtClean="0">
                <a:ea typeface="全真顏體" pitchFamily="49" charset="-120"/>
              </a:rPr>
              <a:t>在這裡</a:t>
            </a:r>
            <a:r>
              <a:rPr lang="zh-TW" altLang="en-US" sz="3200" dirty="0">
                <a:ea typeface="全真顏體" pitchFamily="49" charset="-120"/>
              </a:rPr>
              <a:t>，看哪！在那裡，因為神的國就在你們</a:t>
            </a:r>
            <a:r>
              <a:rPr lang="zh-TW" altLang="en-US" sz="3200" dirty="0" smtClean="0">
                <a:ea typeface="全真顏體" pitchFamily="49" charset="-120"/>
              </a:rPr>
              <a:t>中間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en-US" altLang="zh-TW" sz="3200" dirty="0" smtClean="0">
                <a:ea typeface="全真顏體" pitchFamily="49" charset="-120"/>
              </a:rPr>
              <a:t>(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路加</a:t>
            </a:r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福音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十七</a:t>
            </a:r>
            <a:r>
              <a:rPr lang="en-US" altLang="zh-TW" sz="3200" dirty="0" smtClean="0">
                <a:solidFill>
                  <a:srgbClr val="00B0F0"/>
                </a:solidFill>
                <a:ea typeface="全真顏體" pitchFamily="49" charset="-120"/>
              </a:rPr>
              <a:t>-</a:t>
            </a:r>
            <a:r>
              <a:rPr lang="en-US" altLang="zh-TW" sz="3200" dirty="0">
                <a:solidFill>
                  <a:srgbClr val="00B0F0"/>
                </a:solidFill>
                <a:ea typeface="全真顏體" pitchFamily="49" charset="-120"/>
              </a:rPr>
              <a:t></a:t>
            </a:r>
            <a:r>
              <a:rPr lang="en-US" altLang="zh-TW" sz="3200" dirty="0">
                <a:ea typeface="全真顏體" pitchFamily="49" charset="-120"/>
              </a:rPr>
              <a:t>)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從聖經印証求道殊勝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聖經印證天道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第二寶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耶穌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說</a:t>
            </a:r>
            <a:r>
              <a:rPr lang="zh-TW" altLang="en-US" sz="3200" dirty="0" smtClean="0">
                <a:ea typeface="全真顏體" pitchFamily="49" charset="-120"/>
              </a:rPr>
              <a:t>：聖靈</a:t>
            </a:r>
            <a:r>
              <a:rPr lang="zh-TW" altLang="en-US" sz="3200" dirty="0">
                <a:ea typeface="全真顏體" pitchFamily="49" charset="-120"/>
              </a:rPr>
              <a:t>向眾教會所說的話，凡有耳的，就應當聽。得勝的，</a:t>
            </a:r>
            <a:r>
              <a:rPr lang="zh-TW" altLang="en-US" sz="3200" dirty="0" smtClean="0">
                <a:ea typeface="全真顏體" pitchFamily="49" charset="-120"/>
              </a:rPr>
              <a:t>我必</a:t>
            </a:r>
            <a:r>
              <a:rPr lang="zh-TW" altLang="en-US" sz="3200" dirty="0">
                <a:ea typeface="全真顏體" pitchFamily="49" charset="-120"/>
              </a:rPr>
              <a:t>將那隱藏的嗎哪賜給他，並賜他一塊白石，石上寫著新</a:t>
            </a:r>
            <a:r>
              <a:rPr lang="zh-TW" altLang="en-US" sz="3200" dirty="0" smtClean="0">
                <a:ea typeface="全真顏體" pitchFamily="49" charset="-120"/>
              </a:rPr>
              <a:t>名，</a:t>
            </a:r>
            <a:r>
              <a:rPr lang="zh-TW" altLang="en-US" sz="3200" dirty="0">
                <a:ea typeface="全真顏體" pitchFamily="49" charset="-120"/>
              </a:rPr>
              <a:t>除了那領受的以外，沒有人能認識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en-US" altLang="zh-TW" sz="3200" dirty="0" smtClean="0"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啟示錄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二</a:t>
            </a:r>
            <a:r>
              <a:rPr lang="en-US" altLang="zh-TW" sz="3200" dirty="0" smtClean="0">
                <a:ea typeface="全真顏體" pitchFamily="49" charset="-120"/>
              </a:rPr>
              <a:t>) 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嗎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哪</a:t>
            </a:r>
            <a:r>
              <a:rPr lang="zh-TW" altLang="en-US" sz="3200" dirty="0">
                <a:ea typeface="全真顏體" pitchFamily="49" charset="-120"/>
              </a:rPr>
              <a:t>：是維持生命的糧，是指天道的第一寶。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白石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上的新名</a:t>
            </a:r>
            <a:r>
              <a:rPr lang="zh-TW" altLang="en-US" sz="3200" dirty="0">
                <a:ea typeface="全真顏體" pitchFamily="49" charset="-120"/>
              </a:rPr>
              <a:t>：是指天道的第二寶口訣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> </a:t>
            </a:r>
          </a:p>
          <a:p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從聖經印証求道殊勝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聖經印證天道第一寶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耶穌說：</a:t>
            </a:r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門要進窄門，因為引到滅亡，那門是寬的，路是大的</a:t>
            </a:r>
            <a:r>
              <a:rPr lang="zh-TW" altLang="en-US" sz="3200" dirty="0" smtClean="0">
                <a:ea typeface="全真顏體" pitchFamily="49" charset="-120"/>
              </a:rPr>
              <a:t>，進去</a:t>
            </a:r>
            <a:r>
              <a:rPr lang="zh-TW" altLang="en-US" sz="3200" dirty="0">
                <a:ea typeface="全真顏體" pitchFamily="49" charset="-120"/>
              </a:rPr>
              <a:t>的人也多。引到永生，那門是窄的，路是小的，找</a:t>
            </a:r>
            <a:r>
              <a:rPr lang="zh-TW" altLang="en-US" sz="3200" dirty="0" smtClean="0">
                <a:ea typeface="全真顏體" pitchFamily="49" charset="-120"/>
              </a:rPr>
              <a:t>著的</a:t>
            </a:r>
            <a:r>
              <a:rPr lang="zh-TW" altLang="en-US" sz="3200" dirty="0">
                <a:ea typeface="全真顏體" pitchFamily="49" charset="-120"/>
              </a:rPr>
              <a:t>人也少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en-US" altLang="zh-TW" sz="3200" dirty="0" smtClean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馬太福音</a:t>
            </a:r>
            <a:r>
              <a:rPr lang="zh-TW" altLang="en-US" sz="3200" dirty="0" smtClean="0">
                <a:ea typeface="全真顏體" pitchFamily="49" charset="-120"/>
              </a:rPr>
              <a:t>七</a:t>
            </a:r>
            <a:r>
              <a:rPr lang="en-US" altLang="zh-TW" sz="3200" dirty="0" smtClean="0">
                <a:ea typeface="全真顏體" pitchFamily="49" charset="-120"/>
              </a:rPr>
              <a:t>) </a:t>
            </a:r>
          </a:p>
          <a:p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耶穌只是立教傳教</a:t>
            </a:r>
            <a:r>
              <a:rPr lang="zh-TW" altLang="en-US" sz="3200" dirty="0">
                <a:ea typeface="全真顏體" pitchFamily="49" charset="-120"/>
              </a:rPr>
              <a:t>，並沒有傳道</a:t>
            </a:r>
            <a:r>
              <a:rPr lang="en-US" altLang="zh-TW" sz="3200" dirty="0">
                <a:ea typeface="全真顏體" pitchFamily="49" charset="-120"/>
              </a:rPr>
              <a:t>----</a:t>
            </a:r>
            <a:r>
              <a:rPr lang="zh-TW" altLang="en-US" sz="3200" dirty="0">
                <a:ea typeface="全真顏體" pitchFamily="49" charset="-120"/>
              </a:rPr>
              <a:t>施洗約翰說：他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指耶穌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將</a:t>
            </a:r>
            <a:r>
              <a:rPr lang="zh-TW" altLang="en-US" sz="3200" dirty="0" smtClean="0">
                <a:ea typeface="全真顏體" pitchFamily="49" charset="-120"/>
              </a:rPr>
              <a:t>所見所聞</a:t>
            </a:r>
            <a:r>
              <a:rPr lang="zh-TW" altLang="en-US" sz="3200" dirty="0">
                <a:ea typeface="全真顏體" pitchFamily="49" charset="-120"/>
              </a:rPr>
              <a:t>的見証出來，只是沒有人領受他的見証；那領受他見証的，就印</a:t>
            </a:r>
            <a:r>
              <a:rPr lang="zh-TW" altLang="en-US" sz="3200" dirty="0" smtClean="0">
                <a:ea typeface="全真顏體" pitchFamily="49" charset="-120"/>
              </a:rPr>
              <a:t>上印</a:t>
            </a:r>
            <a:r>
              <a:rPr lang="zh-TW" altLang="en-US" sz="3200" dirty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証明神</a:t>
            </a:r>
            <a:r>
              <a:rPr lang="zh-TW" altLang="en-US" sz="3200" dirty="0">
                <a:ea typeface="全真顏體" pitchFamily="49" charset="-120"/>
              </a:rPr>
              <a:t>是真的。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約翰福音三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：</a:t>
            </a:r>
            <a:r>
              <a:rPr lang="en-US" altLang="zh-TW" sz="3200" dirty="0" smtClean="0">
                <a:solidFill>
                  <a:srgbClr val="FF0000"/>
                </a:solidFill>
                <a:ea typeface="全真顏體" pitchFamily="49" charset="-120"/>
              </a:rPr>
              <a:t>)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從聖經印証求道殊勝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聖經印證天道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第三寶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顏體" pitchFamily="49" charset="-120"/>
              </a:rPr>
              <a:t>讓</a:t>
            </a:r>
            <a:r>
              <a:rPr lang="zh-TW" altLang="en-US" sz="3200" dirty="0">
                <a:ea typeface="全真顏體" pitchFamily="49" charset="-120"/>
              </a:rPr>
              <a:t>小孩子到我這裡來，不要禁止他們，因為在天國，正是這樣的人</a:t>
            </a:r>
            <a:r>
              <a:rPr lang="zh-TW" altLang="en-US" sz="3200" dirty="0" smtClean="0">
                <a:ea typeface="全真顏體" pitchFamily="49" charset="-120"/>
              </a:rPr>
              <a:t>耶穌</a:t>
            </a:r>
            <a:r>
              <a:rPr lang="zh-TW" altLang="en-US" sz="3200" dirty="0">
                <a:ea typeface="全真顏體" pitchFamily="49" charset="-120"/>
              </a:rPr>
              <a:t>給他門按手，就離開那地方去了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馬太福音十九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：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en-US" altLang="zh-TW" sz="3200" dirty="0" smtClean="0">
                <a:ea typeface="全真顏體" pitchFamily="49" charset="-120"/>
              </a:rPr>
              <a:t> 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 smtClean="0">
                <a:ea typeface="全真顏體" pitchFamily="49" charset="-120"/>
              </a:rPr>
              <a:t>我</a:t>
            </a:r>
            <a:r>
              <a:rPr lang="zh-TW" altLang="en-US" sz="3200" dirty="0">
                <a:ea typeface="全真顏體" pitchFamily="49" charset="-120"/>
              </a:rPr>
              <a:t>實在告訴你們，凡要承受 神國的，若不像小孩子，斷不能進去。</a:t>
            </a:r>
            <a:r>
              <a:rPr lang="zh-TW" altLang="en-US" sz="3200" dirty="0" smtClean="0">
                <a:ea typeface="全真顏體" pitchFamily="49" charset="-120"/>
              </a:rPr>
              <a:t>於是</a:t>
            </a:r>
            <a:r>
              <a:rPr lang="zh-TW" altLang="en-US" sz="3200" dirty="0">
                <a:ea typeface="全真顏體" pitchFamily="49" charset="-120"/>
              </a:rPr>
              <a:t>抱著小孩子，給他們按手，為他們祝福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 smtClean="0">
                <a:latin typeface="+mj-ea"/>
              </a:rPr>
              <a:t>」</a:t>
            </a:r>
            <a:r>
              <a:rPr lang="en-US" altLang="zh-TW" sz="3200" dirty="0" smtClean="0">
                <a:solidFill>
                  <a:srgbClr val="FF00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路加福音十八</a:t>
            </a:r>
            <a:r>
              <a:rPr lang="zh-TW" altLang="en-US" sz="3200" dirty="0" smtClean="0">
                <a:ea typeface="全真顏體" pitchFamily="49" charset="-120"/>
              </a:rPr>
              <a:t>：</a:t>
            </a:r>
            <a:r>
              <a:rPr lang="en-US" altLang="zh-TW" sz="3200" dirty="0" smtClean="0">
                <a:solidFill>
                  <a:srgbClr val="FF0000"/>
                </a:solidFill>
                <a:ea typeface="全真顏體" pitchFamily="49" charset="-120"/>
              </a:rPr>
              <a:t>)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從聖經印証求道殊勝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火的施洗是求道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馬太福音三 </a:t>
            </a:r>
            <a:r>
              <a:rPr lang="zh-TW" altLang="en-US" sz="3200" b="1" dirty="0" smtClean="0">
                <a:solidFill>
                  <a:srgbClr val="00B0F0"/>
                </a:solidFill>
                <a:ea typeface="全真顏體" pitchFamily="49" charset="-120"/>
              </a:rPr>
              <a:t>：</a:t>
            </a:r>
            <a:r>
              <a:rPr lang="zh-TW" altLang="en-US" sz="3200" dirty="0" smtClean="0">
                <a:ea typeface="全真顏體" pitchFamily="49" charset="-120"/>
              </a:rPr>
              <a:t>我是</a:t>
            </a:r>
            <a:r>
              <a:rPr lang="zh-TW" altLang="en-US" sz="3200" dirty="0">
                <a:ea typeface="全真顏體" pitchFamily="49" charset="-120"/>
              </a:rPr>
              <a:t>用水給你們施洗，叫你們悔改，但在我那以後來的，能力比我更</a:t>
            </a:r>
            <a:r>
              <a:rPr lang="zh-TW" altLang="en-US" sz="3200" dirty="0" smtClean="0">
                <a:ea typeface="全真顏體" pitchFamily="49" charset="-120"/>
              </a:rPr>
              <a:t>大，</a:t>
            </a:r>
            <a:r>
              <a:rPr lang="zh-TW" altLang="en-US" sz="3200" dirty="0">
                <a:ea typeface="全真顏體" pitchFamily="49" charset="-120"/>
              </a:rPr>
              <a:t>我就是給他提鞋也不配，他要用聖靈與火給你們施</a:t>
            </a:r>
            <a:r>
              <a:rPr lang="zh-TW" altLang="en-US" sz="3200" b="1" dirty="0" smtClean="0">
                <a:ea typeface="全真顏體" pitchFamily="49" charset="-120"/>
              </a:rPr>
              <a:t>洗</a:t>
            </a:r>
            <a:r>
              <a:rPr lang="en-US" altLang="zh-TW" sz="3200" b="1" dirty="0" smtClean="0">
                <a:ea typeface="全真顏體" pitchFamily="49" charset="-120"/>
              </a:rPr>
              <a:t> </a:t>
            </a:r>
            <a:r>
              <a:rPr lang="zh-TW" altLang="en-US" sz="3200" b="1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施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洗約翰說</a:t>
            </a:r>
            <a:r>
              <a:rPr lang="zh-TW" altLang="en-US" sz="3200" dirty="0">
                <a:ea typeface="全真顏體" pitchFamily="49" charset="-120"/>
              </a:rPr>
              <a:t>，這位大能者</a:t>
            </a:r>
            <a:r>
              <a:rPr lang="zh-TW" altLang="en-US" sz="3200" dirty="0" smtClean="0">
                <a:ea typeface="全真顏體" pitchFamily="49" charset="-120"/>
              </a:rPr>
              <a:t>，他</a:t>
            </a:r>
            <a:r>
              <a:rPr lang="zh-TW" altLang="en-US" sz="3200" dirty="0">
                <a:ea typeface="全真顏體" pitchFamily="49" charset="-120"/>
              </a:rPr>
              <a:t>手裡拿著</a:t>
            </a:r>
            <a:r>
              <a:rPr lang="zh-TW" altLang="en-US" sz="3200" dirty="0" smtClean="0">
                <a:ea typeface="全真顏體" pitchFamily="49" charset="-120"/>
              </a:rPr>
              <a:t>扇子要</a:t>
            </a:r>
            <a:r>
              <a:rPr lang="zh-TW" altLang="en-US" sz="3200" dirty="0">
                <a:ea typeface="全真顏體" pitchFamily="49" charset="-120"/>
              </a:rPr>
              <a:t>揚境他的場，把</a:t>
            </a:r>
            <a:r>
              <a:rPr lang="zh-TW" altLang="en-US" sz="3200" dirty="0" smtClean="0">
                <a:ea typeface="全真顏體" pitchFamily="49" charset="-120"/>
              </a:rPr>
              <a:t>麥子收</a:t>
            </a:r>
            <a:r>
              <a:rPr lang="zh-TW" altLang="en-US" sz="3200" dirty="0">
                <a:ea typeface="全真顏體" pitchFamily="49" charset="-120"/>
              </a:rPr>
              <a:t>在倉裡，把糠用不滅的火燒盡了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en-US" altLang="zh-TW" sz="3200" dirty="0" smtClean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馬太福音</a:t>
            </a:r>
            <a:r>
              <a:rPr lang="zh-TW" altLang="en-US" sz="3200" dirty="0" smtClean="0">
                <a:ea typeface="全真顏體" pitchFamily="49" charset="-120"/>
              </a:rPr>
              <a:t>三 </a:t>
            </a:r>
            <a:r>
              <a:rPr lang="en-US" altLang="zh-TW" sz="3200" dirty="0" smtClean="0">
                <a:ea typeface="全真顏體" pitchFamily="49" charset="-120"/>
              </a:rPr>
              <a:t>) </a:t>
            </a: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這位手拿著扇子的大能者，就是濟公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活佛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203</TotalTime>
  <Words>578</Words>
  <Application>Microsoft Office PowerPoint</Application>
  <PresentationFormat>如螢幕大小 (16:9)</PresentationFormat>
  <Paragraphs>23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從聖經印証求道殊勝</vt:lpstr>
      <vt:lpstr>從聖經印証求道殊勝</vt:lpstr>
      <vt:lpstr>從聖經印証求道殊勝</vt:lpstr>
      <vt:lpstr>從聖經印証求道殊勝</vt:lpstr>
      <vt:lpstr>從聖經印証求道殊勝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42</cp:revision>
  <dcterms:created xsi:type="dcterms:W3CDTF">2014-02-15T05:50:45Z</dcterms:created>
  <dcterms:modified xsi:type="dcterms:W3CDTF">2015-03-18T04:23:12Z</dcterms:modified>
</cp:coreProperties>
</file>