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2" r:id="rId2"/>
    <p:sldId id="291" r:id="rId3"/>
    <p:sldId id="289" r:id="rId4"/>
    <p:sldId id="288" r:id="rId5"/>
    <p:sldId id="287" r:id="rId6"/>
    <p:sldId id="286" r:id="rId7"/>
    <p:sldId id="285" r:id="rId8"/>
    <p:sldId id="284" r:id="rId9"/>
    <p:sldId id="277" r:id="rId10"/>
    <p:sldId id="274" r:id="rId11"/>
    <p:sldId id="266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44" y="-6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2015/3/17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從儒家印證</a:t>
            </a:r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天道殊勝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182</TotalTime>
  <Words>6</Words>
  <Application>Microsoft Office PowerPoint</Application>
  <PresentationFormat>如螢幕大小 (16:9)</PresentationFormat>
  <Paragraphs>1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科技</vt:lpstr>
      <vt:lpstr>從儒家印證天道殊勝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69</cp:revision>
  <dcterms:created xsi:type="dcterms:W3CDTF">2014-02-15T05:50:45Z</dcterms:created>
  <dcterms:modified xsi:type="dcterms:W3CDTF">2015-03-17T08:46:58Z</dcterms:modified>
</cp:coreProperties>
</file>