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1" r:id="rId2"/>
    <p:sldId id="279" r:id="rId3"/>
    <p:sldId id="278" r:id="rId4"/>
    <p:sldId id="276" r:id="rId5"/>
    <p:sldId id="271" r:id="rId6"/>
    <p:sldId id="293" r:id="rId7"/>
    <p:sldId id="298" r:id="rId8"/>
    <p:sldId id="297" r:id="rId9"/>
    <p:sldId id="296" r:id="rId10"/>
    <p:sldId id="295" r:id="rId11"/>
    <p:sldId id="294" r:id="rId12"/>
    <p:sldId id="267" r:id="rId13"/>
    <p:sldId id="290" r:id="rId14"/>
    <p:sldId id="292" r:id="rId15"/>
    <p:sldId id="291" r:id="rId16"/>
    <p:sldId id="289" r:id="rId17"/>
    <p:sldId id="288" r:id="rId18"/>
    <p:sldId id="287" r:id="rId19"/>
    <p:sldId id="286" r:id="rId20"/>
    <p:sldId id="285" r:id="rId21"/>
    <p:sldId id="284" r:id="rId22"/>
    <p:sldId id="277" r:id="rId23"/>
    <p:sldId id="274" r:id="rId24"/>
    <p:sldId id="266" r:id="rId2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34" y="-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2015/3/9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2015/3/9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920880" cy="4968552"/>
          </a:xfrm>
        </p:spPr>
        <p:txBody>
          <a:bodyPr/>
          <a:lstStyle/>
          <a:p>
            <a:r>
              <a:rPr lang="zh-TW" altLang="en-US" sz="4000" dirty="0">
                <a:solidFill>
                  <a:srgbClr val="FF0000"/>
                </a:solidFill>
                <a:ea typeface="全真顏體" pitchFamily="49" charset="-120"/>
              </a:rPr>
              <a:t>天道殊勝的見證</a:t>
            </a:r>
            <a:endParaRPr lang="en-US" altLang="zh-TW" sz="4000" dirty="0" smtClean="0">
              <a:solidFill>
                <a:srgbClr val="FF0000"/>
              </a:solidFill>
              <a:ea typeface="全真顏體" pitchFamily="49" charset="-120"/>
            </a:endParaRPr>
          </a:p>
          <a:p>
            <a:endParaRPr lang="en-US" altLang="zh-TW" dirty="0"/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在家出家還聖不還俗</a:t>
            </a:r>
            <a:endParaRPr lang="en-US" altLang="zh-TW" sz="36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600" dirty="0">
                <a:solidFill>
                  <a:srgbClr val="00B0F0"/>
                </a:solidFill>
                <a:ea typeface="全真顏體" pitchFamily="49" charset="-120"/>
              </a:rPr>
              <a:t>出門看</a:t>
            </a:r>
            <a:r>
              <a:rPr lang="zh-TW" altLang="en-US" sz="3600" dirty="0" smtClean="0">
                <a:solidFill>
                  <a:srgbClr val="00B0F0"/>
                </a:solidFill>
                <a:ea typeface="全真顏體" pitchFamily="49" charset="-120"/>
              </a:rPr>
              <a:t>天氣                 </a:t>
            </a:r>
            <a:r>
              <a:rPr lang="zh-TW" altLang="en-US" sz="3600" dirty="0" smtClean="0">
                <a:solidFill>
                  <a:srgbClr val="00B0F0"/>
                </a:solidFill>
                <a:ea typeface="全真顏體" pitchFamily="49" charset="-120"/>
              </a:rPr>
              <a:t>修行</a:t>
            </a:r>
            <a:r>
              <a:rPr lang="zh-TW" altLang="en-US" sz="3600" dirty="0">
                <a:solidFill>
                  <a:srgbClr val="00B0F0"/>
                </a:solidFill>
                <a:ea typeface="全真顏體" pitchFamily="49" charset="-120"/>
              </a:rPr>
              <a:t>看</a:t>
            </a:r>
            <a:r>
              <a:rPr lang="zh-TW" altLang="en-US" sz="3600" dirty="0" smtClean="0">
                <a:solidFill>
                  <a:srgbClr val="00B0F0"/>
                </a:solidFill>
                <a:ea typeface="全真顏體" pitchFamily="49" charset="-120"/>
              </a:rPr>
              <a:t>天時</a:t>
            </a:r>
            <a:endParaRPr lang="en-US" altLang="zh-TW" sz="3600" dirty="0" smtClean="0">
              <a:solidFill>
                <a:srgbClr val="00B0F0"/>
              </a:solidFill>
              <a:ea typeface="全真顏體" pitchFamily="49" charset="-120"/>
            </a:endParaRPr>
          </a:p>
          <a:p>
            <a:r>
              <a:rPr lang="zh-TW" altLang="en-US" sz="3600" dirty="0">
                <a:ea typeface="全真顏體" pitchFamily="49" charset="-120"/>
              </a:rPr>
              <a:t>青陽</a:t>
            </a:r>
            <a:r>
              <a:rPr lang="zh-TW" altLang="en-US" sz="3600" dirty="0" smtClean="0">
                <a:ea typeface="全真顏體" pitchFamily="49" charset="-120"/>
              </a:rPr>
              <a:t>期</a:t>
            </a:r>
            <a:r>
              <a:rPr lang="en-US" altLang="zh-TW" sz="3600" dirty="0" smtClean="0">
                <a:ea typeface="全真顏體" pitchFamily="49" charset="-120"/>
              </a:rPr>
              <a:t>--</a:t>
            </a:r>
            <a:r>
              <a:rPr lang="zh-TW" altLang="en-US" sz="3600" dirty="0" smtClean="0">
                <a:ea typeface="全真顏體" pitchFamily="49" charset="-120"/>
              </a:rPr>
              <a:t>在外出家</a:t>
            </a:r>
            <a:endParaRPr lang="en-US" altLang="zh-TW" sz="3600" dirty="0" smtClean="0">
              <a:ea typeface="全真顏體" pitchFamily="49" charset="-120"/>
            </a:endParaRPr>
          </a:p>
          <a:p>
            <a:r>
              <a:rPr lang="zh-TW" altLang="en-US" sz="3600" dirty="0">
                <a:ea typeface="全真顏體" pitchFamily="49" charset="-120"/>
              </a:rPr>
              <a:t>紅陽期</a:t>
            </a:r>
            <a:r>
              <a:rPr lang="en-US" altLang="zh-TW" sz="3600" dirty="0" smtClean="0">
                <a:ea typeface="全真顏體" pitchFamily="49" charset="-120"/>
              </a:rPr>
              <a:t>--</a:t>
            </a:r>
            <a:r>
              <a:rPr lang="zh-TW" altLang="en-US" sz="3600" dirty="0">
                <a:ea typeface="全真顏體" pitchFamily="49" charset="-120"/>
              </a:rPr>
              <a:t>在外</a:t>
            </a:r>
            <a:r>
              <a:rPr lang="zh-TW" altLang="en-US" sz="3600" dirty="0" smtClean="0">
                <a:ea typeface="全真顏體" pitchFamily="49" charset="-120"/>
              </a:rPr>
              <a:t>出家</a:t>
            </a:r>
            <a:endParaRPr lang="en-US" altLang="zh-TW" sz="3600" dirty="0" smtClean="0">
              <a:ea typeface="全真顏體" pitchFamily="49" charset="-120"/>
            </a:endParaRPr>
          </a:p>
          <a:p>
            <a:r>
              <a:rPr lang="zh-TW" altLang="en-US" sz="3600" dirty="0">
                <a:ea typeface="全真顏體" pitchFamily="49" charset="-120"/>
              </a:rPr>
              <a:t>白</a:t>
            </a:r>
            <a:r>
              <a:rPr lang="zh-TW" altLang="en-US" sz="3600" dirty="0" smtClean="0">
                <a:ea typeface="全真顏體" pitchFamily="49" charset="-120"/>
              </a:rPr>
              <a:t>陽</a:t>
            </a:r>
            <a:r>
              <a:rPr lang="zh-TW" altLang="en-US" sz="3600" dirty="0">
                <a:ea typeface="全真顏體" pitchFamily="49" charset="-120"/>
              </a:rPr>
              <a:t>期</a:t>
            </a:r>
            <a:r>
              <a:rPr lang="en-US" altLang="zh-TW" sz="3600" dirty="0">
                <a:ea typeface="全真顏體" pitchFamily="49" charset="-120"/>
              </a:rPr>
              <a:t>--</a:t>
            </a:r>
            <a:r>
              <a:rPr lang="zh-TW" altLang="en-US" sz="3600" dirty="0" smtClean="0">
                <a:ea typeface="全真顏體" pitchFamily="49" charset="-120"/>
              </a:rPr>
              <a:t>在家出家</a:t>
            </a:r>
            <a:endParaRPr lang="en-US" altLang="zh-TW" sz="3600" dirty="0">
              <a:ea typeface="全真顏體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泰國和尚尼姑求道後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，有一些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還聖不還俗。</a:t>
            </a:r>
            <a:endParaRPr lang="zh-TW" altLang="en-US" sz="3600" dirty="0">
              <a:solidFill>
                <a:srgbClr val="FFFF00"/>
              </a:solidFill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61</TotalTime>
  <Words>49</Words>
  <Application>Microsoft Office PowerPoint</Application>
  <PresentationFormat>如螢幕大小 (16:9)</PresentationFormat>
  <Paragraphs>8</Paragraphs>
  <Slides>24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5" baseType="lpstr">
      <vt:lpstr>科技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23</cp:revision>
  <dcterms:created xsi:type="dcterms:W3CDTF">2014-02-15T05:50:45Z</dcterms:created>
  <dcterms:modified xsi:type="dcterms:W3CDTF">2015-03-09T01:50:10Z</dcterms:modified>
</cp:coreProperties>
</file>