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98" r:id="rId3"/>
    <p:sldId id="297" r:id="rId4"/>
    <p:sldId id="296" r:id="rId5"/>
    <p:sldId id="294" r:id="rId6"/>
    <p:sldId id="295" r:id="rId7"/>
    <p:sldId id="267" r:id="rId8"/>
    <p:sldId id="290" r:id="rId9"/>
    <p:sldId id="292" r:id="rId10"/>
    <p:sldId id="291" r:id="rId11"/>
    <p:sldId id="289" r:id="rId12"/>
    <p:sldId id="288" r:id="rId13"/>
    <p:sldId id="287" r:id="rId14"/>
    <p:sldId id="286" r:id="rId15"/>
    <p:sldId id="285" r:id="rId16"/>
    <p:sldId id="284" r:id="rId17"/>
    <p:sldId id="277" r:id="rId18"/>
    <p:sldId id="274" r:id="rId19"/>
    <p:sldId id="266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>
              <a:solidFill>
                <a:srgbClr val="00B0F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惠能見一客誦經。惠能一聞經語，心即開悟。遂問客誦何經？客曰：</a:t>
            </a:r>
            <a:r>
              <a:rPr lang="en-US" altLang="zh-TW" sz="3200" dirty="0">
                <a:latin typeface="+mj-ea"/>
                <a:ea typeface="+mj-ea"/>
              </a:rPr>
              <a:t>《</a:t>
            </a:r>
            <a:r>
              <a:rPr lang="zh-TW" altLang="en-US" sz="3200" dirty="0">
                <a:ea typeface="全真顏體" pitchFamily="49" charset="-120"/>
              </a:rPr>
              <a:t>金剛經</a:t>
            </a:r>
            <a:r>
              <a:rPr lang="en-US" altLang="zh-TW" sz="3200" dirty="0">
                <a:latin typeface="+mj-ea"/>
                <a:ea typeface="+mj-ea"/>
              </a:rPr>
              <a:t>》</a:t>
            </a:r>
            <a:r>
              <a:rPr lang="zh-TW" altLang="en-US" sz="3200" dirty="0">
                <a:ea typeface="全真顏體" pitchFamily="49" charset="-120"/>
              </a:rPr>
              <a:t>。復問從何所來，持此經典？</a:t>
            </a:r>
            <a:r>
              <a:rPr lang="zh-TW" altLang="en-US" sz="3200" dirty="0" smtClean="0">
                <a:ea typeface="全真顏體" pitchFamily="49" charset="-120"/>
              </a:rPr>
              <a:t>客云：</a:t>
            </a:r>
            <a:r>
              <a:rPr lang="zh-TW" altLang="en-US" sz="3200" dirty="0">
                <a:ea typeface="全真顏體" pitchFamily="49" charset="-120"/>
              </a:rPr>
              <a:t>我從蘄州黃梅縣東禪寺來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惠能安置母畢，即便辭違。不經三十余日，便至黃梅，禮拜五祖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祖</a:t>
            </a:r>
            <a:r>
              <a:rPr lang="zh-TW" altLang="en-US" sz="3200" dirty="0">
                <a:ea typeface="全真顏體" pitchFamily="49" charset="-120"/>
              </a:rPr>
              <a:t>問曰：汝何方人，欲求何物？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惠</a:t>
            </a:r>
            <a:r>
              <a:rPr lang="zh-TW" altLang="en-US" sz="3200" dirty="0">
                <a:ea typeface="全真顏體" pitchFamily="49" charset="-120"/>
              </a:rPr>
              <a:t>能對曰：弟子是嶺南新州百姓。遠來禮師，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惟求作佛，不求余物。</a:t>
            </a:r>
          </a:p>
          <a:p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ea typeface="全真顏體" pitchFamily="49" charset="-120"/>
              </a:rPr>
              <a:t>祖</a:t>
            </a:r>
            <a:r>
              <a:rPr lang="zh-TW" altLang="en-US" sz="3200" dirty="0">
                <a:ea typeface="全真顏體" pitchFamily="49" charset="-120"/>
              </a:rPr>
              <a:t>言：汝是嶺南人，又是獦獠，若為堪作佛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惠</a:t>
            </a:r>
            <a:r>
              <a:rPr lang="zh-TW" altLang="en-US" sz="3200" dirty="0">
                <a:ea typeface="全真顏體" pitchFamily="49" charset="-120"/>
              </a:rPr>
              <a:t>能曰：人雖有南北，佛性本無南北。獦獠身與和尚不同，佛性有何差別？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五</a:t>
            </a:r>
            <a:r>
              <a:rPr lang="zh-TW" altLang="en-US" sz="3200" dirty="0">
                <a:ea typeface="全真顏體" pitchFamily="49" charset="-120"/>
              </a:rPr>
              <a:t>祖更欲與語，且見徒眾總在左右，乃令隨眾作務。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惠</a:t>
            </a:r>
            <a:r>
              <a:rPr lang="zh-TW" altLang="en-US" sz="3200" dirty="0">
                <a:ea typeface="全真顏體" pitchFamily="49" charset="-120"/>
              </a:rPr>
              <a:t>能曰：惠能啟和尚，弟子自心，常生智慧，不離自性，即是福田。未審和尚教作何務？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祖云，</a:t>
            </a:r>
            <a:r>
              <a:rPr lang="zh-TW" altLang="en-US" sz="3200" dirty="0">
                <a:ea typeface="全真顏體" pitchFamily="49" charset="-120"/>
              </a:rPr>
              <a:t>這獦獠根性大利。汝更勿言，著槽廠去。</a:t>
            </a:r>
          </a:p>
          <a:p>
            <a:endParaRPr lang="zh-TW" altLang="en-US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祖一日喚諸門人總來。吾向汝說：世人生死事大。汝等終日只求福田，不求出離生死苦海。自性若迷，福何可救？汝等各去自看智慧，取自本心般若之性，各作一偈，來呈吾看。若悟大意，付汝衣法，為第六代祖。</a:t>
            </a:r>
            <a:r>
              <a:rPr lang="zh-CN" altLang="en-US" sz="3600" dirty="0"/>
              <a:t>　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神秀詩偈</a:t>
            </a:r>
            <a:endParaRPr lang="en-US" altLang="zh-TW" sz="44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400" dirty="0" smtClean="0">
                <a:ea typeface="全真顏體" pitchFamily="49" charset="-120"/>
              </a:rPr>
              <a:t>身</a:t>
            </a:r>
            <a:r>
              <a:rPr lang="zh-TW" altLang="en-US" sz="4400" dirty="0">
                <a:ea typeface="全真顏體" pitchFamily="49" charset="-120"/>
              </a:rPr>
              <a:t>是</a:t>
            </a:r>
            <a:r>
              <a:rPr lang="zh-TW" altLang="en-US" sz="4400" dirty="0" smtClean="0">
                <a:ea typeface="全真顏體" pitchFamily="49" charset="-120"/>
              </a:rPr>
              <a:t>菩提樹                  心</a:t>
            </a:r>
            <a:r>
              <a:rPr lang="zh-TW" altLang="en-US" sz="4400" dirty="0">
                <a:ea typeface="全真顏體" pitchFamily="49" charset="-120"/>
              </a:rPr>
              <a:t>如明鏡</a:t>
            </a:r>
            <a:r>
              <a:rPr lang="zh-TW" altLang="en-US" sz="4400" dirty="0" smtClean="0">
                <a:ea typeface="全真顏體" pitchFamily="49" charset="-120"/>
              </a:rPr>
              <a:t>台                            時時</a:t>
            </a:r>
            <a:r>
              <a:rPr lang="zh-TW" altLang="en-US" sz="4400" dirty="0">
                <a:ea typeface="全真顏體" pitchFamily="49" charset="-120"/>
              </a:rPr>
              <a:t>勤</a:t>
            </a:r>
            <a:r>
              <a:rPr lang="zh-TW" altLang="en-US" sz="4400" dirty="0" smtClean="0">
                <a:ea typeface="全真顏體" pitchFamily="49" charset="-120"/>
              </a:rPr>
              <a:t>拂拭                            勿</a:t>
            </a:r>
            <a:r>
              <a:rPr lang="zh-TW" altLang="en-US" sz="4400" dirty="0">
                <a:ea typeface="全真顏體" pitchFamily="49" charset="-120"/>
              </a:rPr>
              <a:t>使惹</a:t>
            </a:r>
            <a:r>
              <a:rPr lang="zh-TW" altLang="en-US" sz="4400" dirty="0" smtClean="0">
                <a:ea typeface="全真顏體" pitchFamily="49" charset="-120"/>
              </a:rPr>
              <a:t>塵埃</a:t>
            </a:r>
            <a:endParaRPr lang="en-US" altLang="zh-TW" sz="4400" dirty="0" smtClean="0">
              <a:ea typeface="全真顏體" pitchFamily="49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惠能詩偈</a:t>
            </a:r>
            <a:endParaRPr lang="en-US" altLang="zh-TW" sz="44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400" dirty="0">
                <a:ea typeface="全真顏體" pitchFamily="49" charset="-120"/>
              </a:rPr>
              <a:t>菩提本無</a:t>
            </a:r>
            <a:r>
              <a:rPr lang="zh-TW" altLang="en-US" sz="4400" dirty="0" smtClean="0">
                <a:ea typeface="全真顏體" pitchFamily="49" charset="-120"/>
              </a:rPr>
              <a:t>樹                            明鏡</a:t>
            </a:r>
            <a:r>
              <a:rPr lang="zh-TW" altLang="en-US" sz="4400" dirty="0">
                <a:ea typeface="全真顏體" pitchFamily="49" charset="-120"/>
              </a:rPr>
              <a:t>亦非</a:t>
            </a:r>
            <a:r>
              <a:rPr lang="zh-TW" altLang="en-US" sz="4400" dirty="0" smtClean="0">
                <a:ea typeface="全真顏體" pitchFamily="49" charset="-120"/>
              </a:rPr>
              <a:t>台                             本來</a:t>
            </a:r>
            <a:r>
              <a:rPr lang="zh-TW" altLang="en-US" sz="4400" dirty="0">
                <a:ea typeface="全真顏體" pitchFamily="49" charset="-120"/>
              </a:rPr>
              <a:t>無一</a:t>
            </a:r>
            <a:r>
              <a:rPr lang="zh-TW" altLang="en-US" sz="4400" dirty="0" smtClean="0">
                <a:ea typeface="全真顏體" pitchFamily="49" charset="-120"/>
              </a:rPr>
              <a:t>物                             何處</a:t>
            </a:r>
            <a:r>
              <a:rPr lang="zh-TW" altLang="en-US" sz="4400" dirty="0">
                <a:ea typeface="全真顏體" pitchFamily="49" charset="-120"/>
              </a:rPr>
              <a:t>惹</a:t>
            </a:r>
            <a:r>
              <a:rPr lang="zh-TW" altLang="en-US" sz="4400" dirty="0" smtClean="0">
                <a:ea typeface="全真顏體" pitchFamily="49" charset="-120"/>
              </a:rPr>
              <a:t>塵埃</a:t>
            </a:r>
            <a:endParaRPr lang="en-US" altLang="zh-TW" sz="4400" dirty="0" smtClean="0">
              <a:ea typeface="全真顏體" pitchFamily="49" charset="-120"/>
            </a:endParaRPr>
          </a:p>
          <a:p>
            <a:endParaRPr lang="en-US" altLang="zh-TW" sz="4400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顏體" pitchFamily="49" charset="-120"/>
              </a:rPr>
              <a:t>次日，祖潛至碓坊，見能腰石舂米，語曰：求道之人，為法忘軀，當如是乎？乃問曰：米熟也未？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惠</a:t>
            </a:r>
            <a:r>
              <a:rPr lang="zh-TW" altLang="en-US" sz="3600" dirty="0">
                <a:ea typeface="全真顏體" pitchFamily="49" charset="-120"/>
              </a:rPr>
              <a:t>能曰：米熟久矣，猶欠篩在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祖以杖擊碓三下而去。惠能即會祖意，三鼓入室。</a:t>
            </a: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祖</a:t>
            </a:r>
            <a:r>
              <a:rPr lang="zh-TW" altLang="en-US" sz="3600" dirty="0">
                <a:ea typeface="全真顏體" pitchFamily="49" charset="-120"/>
              </a:rPr>
              <a:t>以袈裟遮圍，不令人見。為說</a:t>
            </a:r>
            <a:r>
              <a:rPr lang="en-US" altLang="zh-TW" sz="3600" dirty="0">
                <a:latin typeface="+mj-ea"/>
                <a:ea typeface="+mj-ea"/>
              </a:rPr>
              <a:t>《</a:t>
            </a:r>
            <a:r>
              <a:rPr lang="zh-TW" altLang="en-US" sz="3600" dirty="0">
                <a:ea typeface="全真顏體" pitchFamily="49" charset="-120"/>
              </a:rPr>
              <a:t>金剛經</a:t>
            </a:r>
            <a:r>
              <a:rPr lang="en-US" altLang="zh-TW" sz="3600" dirty="0">
                <a:latin typeface="+mj-ea"/>
                <a:ea typeface="+mj-ea"/>
              </a:rPr>
              <a:t>》</a:t>
            </a:r>
            <a:r>
              <a:rPr lang="zh-TW" altLang="en-US" sz="3600" dirty="0">
                <a:ea typeface="全真顏體" pitchFamily="49" charset="-120"/>
              </a:rPr>
              <a:t>，至</a:t>
            </a:r>
            <a:r>
              <a:rPr lang="en-US" altLang="zh-TW" sz="3600" dirty="0">
                <a:latin typeface="+mj-ea"/>
                <a:ea typeface="+mj-ea"/>
              </a:rPr>
              <a:t>"</a:t>
            </a:r>
            <a:r>
              <a:rPr lang="zh-TW" altLang="en-US" sz="3600" dirty="0">
                <a:ea typeface="全真顏體" pitchFamily="49" charset="-120"/>
              </a:rPr>
              <a:t>應無所住而生其心</a:t>
            </a:r>
            <a:r>
              <a:rPr lang="en-US" altLang="zh-TW" sz="3600" dirty="0">
                <a:ea typeface="全真顏體" pitchFamily="49" charset="-120"/>
              </a:rPr>
              <a:t>"</a:t>
            </a:r>
            <a:r>
              <a:rPr lang="zh-TW" altLang="en-US" sz="3600" dirty="0">
                <a:ea typeface="全真顏體" pitchFamily="49" charset="-120"/>
              </a:rPr>
              <a:t>，惠能言下大悟</a:t>
            </a:r>
            <a:r>
              <a:rPr lang="zh-TW" altLang="en-US" sz="3600" dirty="0" smtClean="0">
                <a:ea typeface="全真顏體" pitchFamily="49" charset="-120"/>
              </a:rPr>
              <a:t>，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一切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萬法，不離自性。遂啟祖言：何期自性，本自清淨；何期自性，本不生滅；何期自性，本自具足；何期自性，本無動搖；何期自性，能生萬法</a:t>
            </a:r>
            <a:r>
              <a:rPr lang="zh-TW" altLang="en-US" sz="3600" dirty="0">
                <a:ea typeface="全真顏體" pitchFamily="49" charset="-120"/>
              </a:rPr>
              <a:t>。</a:t>
            </a: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六祖惠能大師求道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祖</a:t>
            </a:r>
            <a:r>
              <a:rPr lang="zh-TW" altLang="en-US" sz="3600" dirty="0">
                <a:ea typeface="全真顏體" pitchFamily="49" charset="-120"/>
              </a:rPr>
              <a:t>知悟本性，謂惠能曰：不識本心，學法無益。若識自本心，見自本性，即名丈夫、天人師、佛。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三更</a:t>
            </a:r>
            <a:r>
              <a:rPr lang="zh-TW" altLang="en-US" sz="3600" dirty="0">
                <a:ea typeface="全真顏體" pitchFamily="49" charset="-120"/>
              </a:rPr>
              <a:t>受法，人盡不知，便傳頓教，及衣缽。雲：汝為第六代祖。善自護念。廣度有情，流布將來，無令斷絕</a:t>
            </a: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en-US" altLang="zh-TW" sz="36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656</Words>
  <Application>Microsoft Office PowerPoint</Application>
  <PresentationFormat>如螢幕大小 (16:9)</PresentationFormat>
  <Paragraphs>30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科技</vt:lpstr>
      <vt:lpstr>六祖惠能大師求道</vt:lpstr>
      <vt:lpstr>六祖惠能大師求道</vt:lpstr>
      <vt:lpstr>六祖惠能大師求道</vt:lpstr>
      <vt:lpstr>六祖惠能大師求道</vt:lpstr>
      <vt:lpstr>六祖惠能大師求道</vt:lpstr>
      <vt:lpstr>六祖惠能大師求道</vt:lpstr>
      <vt:lpstr>六祖惠能大師求道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51</cp:revision>
  <dcterms:created xsi:type="dcterms:W3CDTF">2014-02-15T05:50:45Z</dcterms:created>
  <dcterms:modified xsi:type="dcterms:W3CDTF">2015-03-10T04:40:15Z</dcterms:modified>
</cp:coreProperties>
</file>