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9" r:id="rId3"/>
    <p:sldId id="278" r:id="rId4"/>
    <p:sldId id="276" r:id="rId5"/>
    <p:sldId id="271" r:id="rId6"/>
    <p:sldId id="293" r:id="rId7"/>
    <p:sldId id="298" r:id="rId8"/>
    <p:sldId id="297" r:id="rId9"/>
    <p:sldId id="296" r:id="rId10"/>
    <p:sldId id="295" r:id="rId11"/>
    <p:sldId id="294" r:id="rId12"/>
    <p:sldId id="267" r:id="rId13"/>
    <p:sldId id="290" r:id="rId14"/>
    <p:sldId id="292" r:id="rId15"/>
    <p:sldId id="291" r:id="rId16"/>
    <p:sldId id="289" r:id="rId17"/>
    <p:sldId id="288" r:id="rId18"/>
    <p:sldId id="287" r:id="rId19"/>
    <p:sldId id="286" r:id="rId20"/>
    <p:sldId id="285" r:id="rId21"/>
    <p:sldId id="284" r:id="rId22"/>
    <p:sldId id="277" r:id="rId23"/>
    <p:sldId id="274" r:id="rId24"/>
    <p:sldId id="266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</TotalTime>
  <Words>0</Words>
  <Application>Microsoft Office PowerPoint</Application>
  <PresentationFormat>如螢幕大小 (16:9)</PresentationFormat>
  <Paragraphs>0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科技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20</cp:revision>
  <dcterms:created xsi:type="dcterms:W3CDTF">2014-02-15T05:50:45Z</dcterms:created>
  <dcterms:modified xsi:type="dcterms:W3CDTF">2015-03-12T02:47:15Z</dcterms:modified>
</cp:coreProperties>
</file>