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天道殊勝的見證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佛陀為何求道</a:t>
            </a:r>
            <a:endParaRPr lang="en-US" altLang="zh-TW" sz="4000" dirty="0" smtClean="0">
              <a:solidFill>
                <a:srgbClr val="FFFF00"/>
              </a:solidFill>
              <a:latin typeface="+mn-ea"/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在</a:t>
            </a:r>
            <a:r>
              <a:rPr lang="zh-TW" altLang="en-US" sz="3200" dirty="0">
                <a:ea typeface="全真顏體" pitchFamily="49" charset="-120"/>
              </a:rPr>
              <a:t>一次出遊的途中，</a:t>
            </a:r>
            <a:r>
              <a:rPr lang="zh-TW" altLang="en-US" sz="3200" dirty="0" smtClean="0">
                <a:ea typeface="全真顏體" pitchFamily="49" charset="-120"/>
              </a:rPr>
              <a:t>見到了人生的生老病死，体悟到人生苦海、人生無常，為了救渡眾生脫離苦海，所以下定決心修行求道。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苦修六年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，未遇明師</a:t>
            </a:r>
            <a:r>
              <a:rPr lang="zh-TW" altLang="en-US" sz="3200" dirty="0" smtClean="0">
                <a:ea typeface="全真顏體" pitchFamily="49" charset="-120"/>
              </a:rPr>
              <a:t>，苦修苦煉無成，後來遇到明師燃燈古佛傳授真道，才得成正果。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  <a:ea typeface="全真顏體" pitchFamily="49" charset="-120"/>
              </a:rPr>
              <a:t>得道時的</a:t>
            </a:r>
            <a:r>
              <a:rPr lang="zh-TW" altLang="en-US" sz="3200" dirty="0" smtClean="0">
                <a:solidFill>
                  <a:srgbClr val="00B0F0"/>
                </a:solidFill>
                <a:ea typeface="全真顏體" pitchFamily="49" charset="-120"/>
              </a:rPr>
              <a:t>讚嘆</a:t>
            </a:r>
            <a:r>
              <a:rPr lang="en-US" altLang="zh-TW" sz="3200" dirty="0" smtClean="0">
                <a:solidFill>
                  <a:srgbClr val="00B0F0"/>
                </a:solidFill>
                <a:ea typeface="全真顏體" pitchFamily="49" charset="-120"/>
              </a:rPr>
              <a:t>—</a:t>
            </a:r>
          </a:p>
          <a:p>
            <a:r>
              <a:rPr lang="zh-TW" altLang="en-US" sz="3200" dirty="0" smtClean="0">
                <a:ea typeface="全真顏體" pitchFamily="49" charset="-120"/>
              </a:rPr>
              <a:t>奇</a:t>
            </a:r>
            <a:r>
              <a:rPr lang="zh-TW" altLang="en-US" sz="3200" dirty="0">
                <a:ea typeface="全真顏體" pitchFamily="49" charset="-120"/>
              </a:rPr>
              <a:t>哉</a:t>
            </a:r>
            <a:r>
              <a:rPr lang="zh-TW" altLang="en-US" sz="3200" dirty="0">
                <a:ea typeface="全真顏體" pitchFamily="49" charset="-120"/>
              </a:rPr>
              <a:t>！</a:t>
            </a:r>
            <a:r>
              <a:rPr lang="zh-TW" altLang="en-US" sz="3200" dirty="0">
                <a:ea typeface="全真顏體" pitchFamily="49" charset="-120"/>
              </a:rPr>
              <a:t>奇哉</a:t>
            </a:r>
            <a:r>
              <a:rPr lang="zh-TW" altLang="en-US" sz="3200" dirty="0">
                <a:ea typeface="全真顏體" pitchFamily="49" charset="-120"/>
              </a:rPr>
              <a:t>！</a:t>
            </a:r>
            <a:r>
              <a:rPr lang="zh-TW" altLang="en-US" sz="3200" dirty="0">
                <a:ea typeface="全真顏體" pitchFamily="49" charset="-120"/>
              </a:rPr>
              <a:t>大地眾生</a:t>
            </a:r>
            <a:r>
              <a:rPr lang="zh-TW" altLang="en-US" sz="3200" dirty="0">
                <a:ea typeface="全真顏體" pitchFamily="49" charset="-120"/>
              </a:rPr>
              <a:t>，皆具</a:t>
            </a:r>
            <a:r>
              <a:rPr lang="zh-TW" altLang="en-US" sz="3200" dirty="0">
                <a:ea typeface="全真顏體" pitchFamily="49" charset="-120"/>
              </a:rPr>
              <a:t>如來智慧德相</a:t>
            </a:r>
            <a:r>
              <a:rPr lang="zh-TW" altLang="en-US" sz="3200" dirty="0">
                <a:ea typeface="全真顏體" pitchFamily="49" charset="-120"/>
              </a:rPr>
              <a:t>，但因</a:t>
            </a:r>
            <a:r>
              <a:rPr lang="zh-TW" altLang="en-US" sz="3200" dirty="0">
                <a:ea typeface="全真顏體" pitchFamily="49" charset="-120"/>
              </a:rPr>
              <a:t>妄想執著</a:t>
            </a:r>
            <a:r>
              <a:rPr lang="zh-TW" altLang="en-US" sz="3200" dirty="0">
                <a:ea typeface="全真顏體" pitchFamily="49" charset="-120"/>
              </a:rPr>
              <a:t>，而</a:t>
            </a:r>
            <a:r>
              <a:rPr lang="zh-TW" altLang="en-US" sz="3200" dirty="0">
                <a:ea typeface="全真顏體" pitchFamily="49" charset="-120"/>
              </a:rPr>
              <a:t>不能證得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</TotalTime>
  <Words>106</Words>
  <Application>Microsoft Office PowerPoint</Application>
  <PresentationFormat>如螢幕大小 (16:9)</PresentationFormat>
  <Paragraphs>6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天道殊勝的見證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25</cp:revision>
  <dcterms:created xsi:type="dcterms:W3CDTF">2014-02-15T05:50:45Z</dcterms:created>
  <dcterms:modified xsi:type="dcterms:W3CDTF">2015-03-09T04:29:04Z</dcterms:modified>
</cp:coreProperties>
</file>