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  <p:sldId id="276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sz="44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44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44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殊勝的</a:t>
            </a:r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見證</a:t>
            </a:r>
            <a:endParaRPr lang="en-US" altLang="zh-TW" sz="44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4400" dirty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老母供茶的妙用</a:t>
            </a:r>
            <a:endParaRPr lang="zh-TW" altLang="en-US" sz="44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12</Words>
  <Application>Microsoft Office PowerPoint</Application>
  <PresentationFormat>如螢幕大小 (16:9)</PresentationFormat>
  <Paragraphs>7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PowerPoint 簡報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20</cp:revision>
  <dcterms:created xsi:type="dcterms:W3CDTF">2014-02-15T05:50:45Z</dcterms:created>
  <dcterms:modified xsi:type="dcterms:W3CDTF">2015-03-01T01:37:25Z</dcterms:modified>
</cp:coreProperties>
</file>