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w.knowledge.yahoo.com/question/question?qid=1011042501044" TargetMode="Externa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sz="4400" dirty="0">
                <a:solidFill>
                  <a:srgbClr val="FF0000"/>
                </a:solidFill>
                <a:ea typeface="全真顏體" pitchFamily="49" charset="-120"/>
              </a:rPr>
              <a:t>天道殊勝的見證</a:t>
            </a:r>
            <a:endParaRPr lang="en-US" altLang="zh-TW" sz="4400" dirty="0"/>
          </a:p>
          <a:p>
            <a:endParaRPr lang="en-US" altLang="zh-TW" dirty="0" smtClean="0"/>
          </a:p>
          <a:p>
            <a:r>
              <a:rPr lang="zh-TW" altLang="en-US" sz="4800" dirty="0" smtClean="0">
                <a:solidFill>
                  <a:srgbClr val="FFFF00"/>
                </a:solidFill>
                <a:ea typeface="全真顏體" pitchFamily="49" charset="-120"/>
              </a:rPr>
              <a:t>道</a:t>
            </a:r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高</a:t>
            </a:r>
            <a:r>
              <a:rPr lang="zh-TW" altLang="en-US" sz="4800" u="sng" dirty="0">
                <a:solidFill>
                  <a:srgbClr val="FFFF00"/>
                </a:solidFill>
                <a:ea typeface="全真顏體" pitchFamily="49" charset="-120"/>
                <a:hlinkClick r:id="rId2" tooltip="龍虎"/>
              </a:rPr>
              <a:t>龍虎</a:t>
            </a:r>
            <a:r>
              <a:rPr lang="zh-TW" altLang="en-US" sz="4800" dirty="0" smtClean="0">
                <a:solidFill>
                  <a:srgbClr val="FFFF00"/>
                </a:solidFill>
                <a:ea typeface="全真顏體" pitchFamily="49" charset="-120"/>
              </a:rPr>
              <a:t>伏</a:t>
            </a:r>
            <a:endParaRPr lang="en-US" altLang="zh-TW" sz="48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ea typeface="全真顏體" pitchFamily="49" charset="-120"/>
              </a:rPr>
              <a:t>德</a:t>
            </a:r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重</a:t>
            </a:r>
            <a:r>
              <a:rPr lang="zh-TW" altLang="en-US" sz="4800" u="sng" dirty="0">
                <a:solidFill>
                  <a:srgbClr val="FFFF00"/>
                </a:solidFill>
                <a:ea typeface="全真顏體" pitchFamily="49" charset="-120"/>
                <a:hlinkClick r:id="rId2" tooltip="鬼神"/>
              </a:rPr>
              <a:t>鬼神</a:t>
            </a:r>
            <a:r>
              <a:rPr lang="zh-TW" altLang="en-US" sz="4800" dirty="0">
                <a:solidFill>
                  <a:srgbClr val="FFFF00"/>
                </a:solidFill>
                <a:ea typeface="全真顏體" pitchFamily="49" charset="-120"/>
              </a:rPr>
              <a:t>欽</a:t>
            </a:r>
            <a:endParaRPr lang="zh-TW" altLang="en-US" sz="4800" dirty="0">
              <a:solidFill>
                <a:srgbClr val="FFFF00"/>
              </a:solidFill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141</TotalTime>
  <Words>13</Words>
  <Application>Microsoft Office PowerPoint</Application>
  <PresentationFormat>如螢幕大小 (16:9)</PresentationFormat>
  <Paragraphs>7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22</cp:revision>
  <dcterms:created xsi:type="dcterms:W3CDTF">2014-02-15T05:50:45Z</dcterms:created>
  <dcterms:modified xsi:type="dcterms:W3CDTF">2015-03-01T03:07:09Z</dcterms:modified>
</cp:coreProperties>
</file>