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8" r:id="rId2"/>
    <p:sldId id="276" r:id="rId3"/>
    <p:sldId id="271" r:id="rId4"/>
    <p:sldId id="293" r:id="rId5"/>
    <p:sldId id="298" r:id="rId6"/>
    <p:sldId id="297" r:id="rId7"/>
    <p:sldId id="296" r:id="rId8"/>
    <p:sldId id="295" r:id="rId9"/>
    <p:sldId id="294" r:id="rId10"/>
    <p:sldId id="267" r:id="rId11"/>
    <p:sldId id="290" r:id="rId12"/>
    <p:sldId id="292" r:id="rId13"/>
    <p:sldId id="291" r:id="rId14"/>
    <p:sldId id="289" r:id="rId15"/>
    <p:sldId id="288" r:id="rId16"/>
    <p:sldId id="287" r:id="rId17"/>
    <p:sldId id="286" r:id="rId18"/>
    <p:sldId id="285" r:id="rId19"/>
    <p:sldId id="284" r:id="rId20"/>
    <p:sldId id="277" r:id="rId21"/>
    <p:sldId id="274" r:id="rId22"/>
    <p:sldId id="266" r:id="rId2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44" y="-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en-US" altLang="zh-TW" sz="3200" dirty="0" smtClean="0">
              <a:solidFill>
                <a:srgbClr val="FF0000"/>
              </a:solidFill>
              <a:ea typeface="全真顏體" pitchFamily="49" charset="-120"/>
            </a:endParaRPr>
          </a:p>
          <a:p>
            <a:endParaRPr lang="en-US" altLang="zh-TW" sz="3200" dirty="0">
              <a:solidFill>
                <a:srgbClr val="FF0000"/>
              </a:solidFill>
              <a:ea typeface="全真顏體" pitchFamily="49" charset="-120"/>
            </a:endParaRPr>
          </a:p>
          <a:p>
            <a:endParaRPr lang="en-US" altLang="zh-TW" sz="3200" dirty="0" smtClean="0">
              <a:solidFill>
                <a:srgbClr val="FF0000"/>
              </a:solidFill>
              <a:ea typeface="全真顏體" pitchFamily="49" charset="-120"/>
            </a:endParaRPr>
          </a:p>
          <a:p>
            <a:endParaRPr lang="en-US" altLang="zh-TW" sz="3200" dirty="0">
              <a:solidFill>
                <a:srgbClr val="FF0000"/>
              </a:solidFill>
              <a:ea typeface="全真顏體" pitchFamily="49" charset="-120"/>
            </a:endParaRPr>
          </a:p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殊勝的</a:t>
            </a:r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見證</a:t>
            </a:r>
            <a:endParaRPr lang="en-US" altLang="zh-TW" sz="4000" dirty="0" smtClean="0">
              <a:solidFill>
                <a:srgbClr val="FF0000"/>
              </a:solidFill>
              <a:ea typeface="全真顏體" pitchFamily="49" charset="-120"/>
            </a:endParaRPr>
          </a:p>
          <a:p>
            <a:endParaRPr lang="en-US" altLang="zh-TW" sz="3200" dirty="0">
              <a:solidFill>
                <a:srgbClr val="FF0000"/>
              </a:solidFill>
              <a:ea typeface="全真顏體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天道弟子的舍利子</a:t>
            </a:r>
            <a:endParaRPr lang="en-US" altLang="zh-TW" sz="40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376</TotalTime>
  <Words>9</Words>
  <Application>Microsoft Office PowerPoint</Application>
  <PresentationFormat>如螢幕大小 (16:9)</PresentationFormat>
  <Paragraphs>7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科技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28</cp:revision>
  <dcterms:created xsi:type="dcterms:W3CDTF">2014-02-15T05:50:45Z</dcterms:created>
  <dcterms:modified xsi:type="dcterms:W3CDTF">2015-03-01T07:01:52Z</dcterms:modified>
</cp:coreProperties>
</file>