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12" r:id="rId11"/>
    <p:sldId id="303" r:id="rId12"/>
    <p:sldId id="302" r:id="rId13"/>
    <p:sldId id="301" r:id="rId14"/>
    <p:sldId id="300" r:id="rId15"/>
    <p:sldId id="299" r:id="rId16"/>
    <p:sldId id="311" r:id="rId17"/>
    <p:sldId id="298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4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本篇資料來自網路文章</a:t>
            </a:r>
          </a:p>
          <a:p>
            <a:pPr marL="36576" indent="0">
              <a:buNone/>
            </a:pPr>
            <a:r>
              <a:rPr lang="zh-TW" altLang="en-US" sz="4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一、天道法會的殊勝</a:t>
            </a:r>
          </a:p>
          <a:p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仙佛慈悲說</a:t>
            </a:r>
          </a:p>
          <a:p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法會一開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，驚天動地，驚動三曹，玄祖沾光，因是神人共辦，三天大事在人辦，稱之天人合一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。你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來參加法會，你的祖先也能夠沾到佛光，隨你來到佛堂外聽道理。</a:t>
            </a:r>
          </a:p>
          <a:p>
            <a:r>
              <a:rPr lang="zh-TW" altLang="en-US" sz="4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實例：</a:t>
            </a:r>
          </a:p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⑴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洪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壇主淑美的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父親，隨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洪壇主到佛堂聽道理。</a:t>
            </a:r>
          </a:p>
          <a:p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劉梅同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修，參加法會，看見</a:t>
            </a:r>
            <a:r>
              <a:rPr lang="zh-TW" altLang="en-US" sz="4600" dirty="0">
                <a:latin typeface="標楷體" panose="03000509000000000000" pitchFamily="65" charset="-120"/>
                <a:ea typeface="標楷體" panose="03000509000000000000" pitchFamily="65" charset="-120"/>
              </a:rPr>
              <a:t>長輩在前面</a:t>
            </a:r>
            <a:r>
              <a:rPr lang="zh-TW" altLang="en-US" sz="4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又大、雨又急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、天又黑暗，想必死定了，急中生智，想到前幾天求道得三寶，能夠躲災避難，可是只記得一個字，求上天仙佛慈悲救他，只有默唸一個字也得救了。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是上天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保佑，逢凶化吉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、遇難呈祥、躲災避難、平安無事。 第二天風停了，先回到佛堂叩謝 老母恩典、仙佛慈悲保佑，再行回家。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郭榮根不會水性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98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六、求道能改惡向善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⑴吸毒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楊先生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道後通化林點傳師慈悲教化，智慧大開，參加法會、清口、安壇、渡眾，一家和樂平安。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是天道救了他回來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幫派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蘇先生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松山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幫派的大哥，兄弟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人，每人一支尺二刀子，要打架一起出去，自從求道後，就改變一切，修道做好人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3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⑶林先生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殺人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、賭博、吃喝、樣樣齊全，自從求道後，參加法會，明理修道，清口、安壇、成家立業，改變命運。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桃園大哥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屏東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劉點傳師的後學，老道親的兒子，是桃園某地方的大哥，手下兄弟有兩百多位，靠他吃飯，其心狠手辣程度。自從他家安壇求道後，參加法會明理修道、清口，就去惡向善，解散幫派，改變命運，成家立業，現也是道中人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989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5613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七、九玄七祖同沾光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⑴許先生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遊地府回來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，找天道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十八年，找到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「龍天表」才能給你除名。地府抽丁，天榜掛號。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如果陽間子孫有求道，地府的祖先就能享有一朵白色小蓮花插在頭上，就有資格到聽經所聽地藏古佛講經妙理，祖先在地府快樂，陽間子孫就順利發達，這是血親有相輔相成之關係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92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參加法會行功立德庇蔭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祖父母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李壇主幸運參加法會，第一天無意間看到他已過往的祖父母，不能進入佛堂聽課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壇主看了很難過，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543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第二天聽到講師說，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一子行功立德九玄七祖盡沾光之事，當時他很信心的發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愿，迴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向給祖父母，此時他回頭，又望見祖父母已不同了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，站立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對他在微笑，此時他欣喜若狂，高興不得了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存感恩天恩師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，法會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結束，他也清口、安壇、渡眾等愿力。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後來擇日安壇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，那天渡了一百多眾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77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小姐求道修道清口庇蔭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母親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生病很嚴重。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有一天朱小姐到了市場，遇到一位算命先生，招她來算命，朱小姐不要，沒關係與妳算不用錢，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朱心想，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如要算就算媽媽，朱就說出生年月日給他，先生算了說，此人應該不存在了，朱小姐說她還活著、生病很重。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此人能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她的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子女，有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吃長齋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清口茹素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的庇蔭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080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、天道尊貴要珍惜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唯有得道、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修道、行道、了道，最後才能成道，了脫生死之苦。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古聖先賢，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仙佛、菩薩，為了尋找真道，了脫生死，皆千里訪明師，萬里求口訣，不惜一切辛苦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實在非常寶貴。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77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二、聖賢仙佛都求道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釋迦牟尼佛：   悉達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多太子，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為了脫人生四大苦海，棄王位拜師求道，燃燈古佛傳道給他。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共 拜了六位師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黃帝：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黃帝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不做，不恥下跪，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拜師七二位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，後來拜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七三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的明師廣成子傳道給他，廣成子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06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興林國觀音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善公主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，棄榮華富貴求道，修成佛祖。觀音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中國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學問淵博，不為功名拜老子為師，得道、修道、成道，至聖先師孔子果位。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共拜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了七位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師，道德子傳道給他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65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三、氣天神也想求道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氣天仙，台灣北港天上聖母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1983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年求道，一千多年前的人，莊玉芝姑娘，在世善事作多，回天作神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沒有得道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，福報享盡後，要再輪迴作人，後來求道了，回到理天見老母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79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四、三曹普渡的殊勝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現今佳期上天開普渡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，名謂三曹普渡：天曹、地曹、人曹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渡河漢星斗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、氣天諸仙。中渡人間芸芸眾生。下渡地府幽冥鬼魂。此謂之三曹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普渡。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107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五、逢凶化吉的殊勝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⑴磚塊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打到頭上平安沒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中國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汕頭地方的顯化，仙佛保佑平安。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⑵陳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燕遇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色狼：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台北陳燕小姐，走山路遇到色狼，使用真經，躲災避難平安。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⑶蘇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掉下來：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屏東，蘇壇主作水泥工，不小心從五樓掉下來，仙佛保佑平安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179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⑷道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難產：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台灣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部，一位坤道道親難產，小孩死在肚內，生不出來，醫生使用人工接生也沒辦法，後來決定用開刀接生。可是身体太虛弱不能開刀，後來沒辦法也就決定開刀，要開刀前幾刻時，道親應用三寶沒多久，感應自然生出來平安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⑸常見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無常：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中部一位道親，來求道前常見鬼，求道後不見了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2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⑹張忠男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摔下來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桃園，上天仙佛慈悲保佑平安逢凶化吉。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⑺陳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津峰車禍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晚上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清晨四點車禍，對方死了，他只有腳受傷。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⑻印尼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排華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作亂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位道親家不敢住，逃到旅社，結果客滿找別家，原來那家旅社被燒光，道親上天慈悲躲過一劫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052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天道尊貴的見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証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⑼台北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南港有位女孩子道親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南港輪胎公司上班，晚班回來路上遇到色狼跟蹤，使用真經後，色狼超前擋路，說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原來是個老婦人哦？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化險為夷，上天仙佛保佑平安。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九龍，郭榮根先生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1964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日求道，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日遇到溫黛颱風侵襲香港，郭先生在九龍倉開小輪船司機，當天子夜兩點多，起來小便，不小心被風吹入海裡，十分危險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260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536</TotalTime>
  <Words>1573</Words>
  <Application>Microsoft Office PowerPoint</Application>
  <PresentationFormat>如螢幕大小 (16:9)</PresentationFormat>
  <Paragraphs>74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  <vt:lpstr>天道尊貴的見証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255</cp:revision>
  <dcterms:created xsi:type="dcterms:W3CDTF">2014-02-15T05:50:45Z</dcterms:created>
  <dcterms:modified xsi:type="dcterms:W3CDTF">2017-12-06T11:20:44Z</dcterms:modified>
  <cp:contentStatus/>
</cp:coreProperties>
</file>