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7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、舍利子的含義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舍利子，真正的含意，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是指我們身上的「佛性」，佛性是金剛不壞之體，是天長地久，永不滅亡的，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所以成佛，就是恢復我們的本性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（佛性）而已，這也是我們修行者，最終的目標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十、林媽媽顕化了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講到這個地方，我就轉向棺材的方向，對林媽媽說「林媽媽，等一下火化的時候，你就燒出舍利子來，給他們看看。」，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後來林媽媽火化後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，燒出了很多「舍利子」，真是感謝天恩師德，林媽媽顯化了，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也給這些不明理的道親，打了一針強心劑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，從此以後，他們不敢再看輕「天道」了，而且對天道也非常「信受奉行」。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1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十一、修行不要著相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我們修行，不要著形著相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，至於道親歸空後，有沒有燒出舍利子，都是與修行無關的，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不要因為林媽媽這次的顯化，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而錯認「有燒出舍利子，才代表修得好」，這是錯誤的觀念，修行好壞与舍利子無關。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求道修道，靈能回理天」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，這才是最重要的，不是在有形有相的舍利子。</a:t>
            </a:r>
          </a:p>
        </p:txBody>
      </p:sp>
    </p:spTree>
    <p:extLst>
      <p:ext uri="{BB962C8B-B14F-4D97-AF65-F5344CB8AC3E}">
        <p14:creationId xmlns:p14="http://schemas.microsoft.com/office/powerpoint/2010/main" val="17835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二、舍利子非骨頭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但是很多人，不瞭解「舍利子」的真意，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他們總認為，人死後燒出來的骨頭硬塊，就是「舍利子」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就跟真意，相差太遠了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，「以此心境，要覓無上菩提，了不可得。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26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三、著形相成不了佛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因為「著形著相」，怎麼能成佛？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所以釋迦牟尼佛才說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若以色見我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音聲求我，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是人行邪道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不能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見如來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3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四、林媽媽的發心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在台灣板橋，我們有一位林壇主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，他媽媽自從求道後，就非常的誠心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把自己的房子，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捐出來開設公共佛堂，讓有緣眾生，都能來求道修道。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25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五、一生聽課不變心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林媽媽的年紀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，已經八十幾歲了，但是非常誠心，佛堂每次開班，他都會坐在班員的椅子上，很誠心的聽課。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林媽媽的誠心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，一直到她歸空，都沒有變心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05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六、認理不清的道親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在他的告別式上，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我們有很多道親，都去跟她拈香敬拜，因為人很多，告別式的會場擠不下，我們有一些道親，就在會場外閒聊，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其中有一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位認理不清的壇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天道弟子，不像有的尼姑、和尚，死後身體可以燒出舍利子，我們的修行，不如他們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24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七、修後天無法超生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後學聽了這位壇主偏差的看法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，後學覺得「非常不贊同」，後學對眾道親說「我們同樣都是出家人阿，只不過我們是在家出家，而尼姑和尚，他們是在外出家，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在外出家的人，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這世他們如果沒有求道，縱然他們火化時有燒出「舍利子」，靈性也是無法超脫輪廻的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40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八、天道寶貴脫輪迴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而我們天道弟子，歸空後，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不管有沒有燒出「舍利子」，靈性都可以回理天，超脫輪廻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是其他宗教修行者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，不如我們天道弟子的地方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11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天道人與舍利子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九、舍利子不代表成道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後學繼續再說「林媽媽，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她一生對道都很誠心，如今他已經成道了，靈回理天，成道之人，是可以千百億化身的，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林媽媽，也許看到你們這麽執著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，為了破除你們的執著，説不定林媽媽，等一下燒出舍利子給你們看看」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65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856</Words>
  <Application>Microsoft Office PowerPoint</Application>
  <PresentationFormat>如螢幕大小 (16:9)</PresentationFormat>
  <Paragraphs>47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天道人與舍利子 悟見講</vt:lpstr>
      <vt:lpstr>天道人與舍利子 悟見講</vt:lpstr>
      <vt:lpstr>天道人與舍利子 悟見講</vt:lpstr>
      <vt:lpstr>天道人與舍利子 悟見講</vt:lpstr>
      <vt:lpstr>天道人與舍利子 悟見講</vt:lpstr>
      <vt:lpstr>天道人與舍利子 悟見講</vt:lpstr>
      <vt:lpstr>天道人與舍利子 悟見講</vt:lpstr>
      <vt:lpstr>天道人與舍利子 悟見講</vt:lpstr>
      <vt:lpstr>天道人與舍利子 悟見講</vt:lpstr>
      <vt:lpstr>天道人與舍利子 悟見講</vt:lpstr>
      <vt:lpstr>天道人與舍利子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280</cp:revision>
  <dcterms:created xsi:type="dcterms:W3CDTF">2014-02-15T05:50:45Z</dcterms:created>
  <dcterms:modified xsi:type="dcterms:W3CDTF">2018-03-26T03:34:53Z</dcterms:modified>
  <cp:contentStatus/>
</cp:coreProperties>
</file>