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4" r:id="rId4"/>
    <p:sldId id="303" r:id="rId5"/>
    <p:sldId id="302" r:id="rId6"/>
    <p:sldId id="305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大學教授非法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、後學參加講師班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這是發生在西元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1987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年的事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，後学當時參与講師精進班。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在講師精進班，上課的班員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，全部都是已經上台講過課的講師，才能參加這個為期三個月的精進班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大學教授非法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、法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王要求道持齋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由以上的例子看，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當天道的講師是不容易的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他是法王座，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都是人天百萬在聽課，所以要求特別嚴格，不持齋就不能上台，不是一般人，就能站上天道法王座的。</a:t>
            </a:r>
          </a:p>
        </p:txBody>
      </p:sp>
    </p:spTree>
    <p:extLst>
      <p:ext uri="{BB962C8B-B14F-4D97-AF65-F5344CB8AC3E}">
        <p14:creationId xmlns:p14="http://schemas.microsoft.com/office/powerpoint/2010/main" val="215023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大學教授非法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二、沒持齋不能當法王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這些講師，第一要持守齋戒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，清口茹素，這是最基本的條件，不能吃素的人，在天道道場，是不能當講師的。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當天道的講師，第二德行要高操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，足為眾人的典範，這也是基本條件，德行不好，就上不了法王座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855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大學教授非法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三、天道法王要博學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當天道的講師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，第三要對各教經典，有關對天道的印證，要充分的瞭解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而且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要對天道的殊勝，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要無條件的肯定，和信受奉行，再加上要有一顆奉獻的心、慈悲的心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895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大學教授非法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四、累世有修當法王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以上所談的要件，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都是當講師的基本要件，缺一都是不能站上法王座講課的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「要當上天道的講師，至少要修十三世以上的修行，才能當天道的講師」。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076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大學教授非法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五、大學教授非法王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所以不是學位高，或地位高，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就能當天道的講師，這點大家是要瞭解的。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在講師精進班的課程裡，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有安排一節課，是聘請台灣大學文學系的教授來上台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講課。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917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大學教授非法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五、大學教授非法王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他沒有持齋，又不是道親，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對天道的佛規禮節，通通不懂，按道理說，這是不可以上台講道的。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但是主班點傳師，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卻請他來講課，這是違反佛規的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277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大學教授非法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六、教授不懂佛規禮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因為這個教授，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沒有求道，又不懂佛規禮節，他以為跟在大學講課一樣，上台時卻不知道，要先向仙佛三鞠躬，然後再對主班點傳師鞠躬，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也要對乾坤二道護道的點傳師們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，各行一鞠躬禮，所以他一上台，就楞在那邊，顯得非常尷尬，講完課也不知道如何行禮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0539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大學教授非法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七、教授無知而失言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再說他講課，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把釣魚當成是高尚的休閒活動，這實在是太離譜了，天道道場是主張持齋的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釣魚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是屬於殺生的行為，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這已經是開齋破戒的行為，那能當上高尚的休閒活動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761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大學教授非法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、不是教授</a:t>
            </a: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錯</a:t>
            </a:r>
            <a:endParaRPr lang="en-US" altLang="zh-TW" sz="3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這位教授，如果對社會凡夫演說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，凡夫們一定說他講得好，但在天道講師精進班來說，是極其糟糕的演講，</a:t>
            </a: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位教授，也講得很認真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，我們非常感謝他，他的熱心沒有錯，只因為他沒求道，不懂道理，心境是凡夫，所以我們不怪他，我們只怪請他來講道的人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396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550</TotalTime>
  <Words>749</Words>
  <Application>Microsoft Office PowerPoint</Application>
  <PresentationFormat>如螢幕大小 (16:9)</PresentationFormat>
  <Paragraphs>40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大學教授非法王 悟見講</vt:lpstr>
      <vt:lpstr>大學教授非法王 悟見講</vt:lpstr>
      <vt:lpstr>大學教授非法王 悟見講</vt:lpstr>
      <vt:lpstr>大學教授非法王 悟見講</vt:lpstr>
      <vt:lpstr>大學教授非法王 悟見講</vt:lpstr>
      <vt:lpstr>大學教授非法王 悟見講</vt:lpstr>
      <vt:lpstr>大學教授非法王 悟見講</vt:lpstr>
      <vt:lpstr>大學教授非法王 悟見講</vt:lpstr>
      <vt:lpstr>大學教授非法王 悟見講</vt:lpstr>
      <vt:lpstr>大學教授非法王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283</cp:revision>
  <dcterms:created xsi:type="dcterms:W3CDTF">2014-02-15T05:50:45Z</dcterms:created>
  <dcterms:modified xsi:type="dcterms:W3CDTF">2018-05-18T07:10:42Z</dcterms:modified>
  <cp:contentStatus/>
</cp:coreProperties>
</file>