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96" r:id="rId2"/>
    <p:sldId id="297" r:id="rId3"/>
    <p:sldId id="301" r:id="rId4"/>
    <p:sldId id="300" r:id="rId5"/>
    <p:sldId id="299" r:id="rId6"/>
    <p:sldId id="298" r:id="rId7"/>
    <p:sldId id="302" r:id="rId8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2018/5/4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2018/5/4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2018/5/4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2018/5/4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壇主穿道袍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、壇主對道有信心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有一位壇主，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他對天道的殊勝，韭常有信心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自從求道後，就非常誠心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，誠心修道辦道，改毛病去脾氣，含養德性之外，也廣渡有緣眾生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壇主穿道袍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二、全家吃素開佛堂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這位壇主，不但自己求道，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也帶領全家人求道，不但自己持齋吃素，也感化了他的家人，全家吃素，全家修辦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家裡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也開了先天佛堂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，引渡眾生無數，真是功德無量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151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壇主穿道袍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三、壇主也會得癌症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在他中年，正是人生最絢麗的階段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，他正要為上天做更多的事，廣渡更多有緣眾生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不料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六萬年來的冤親債主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，不放過他，讓他得了不治之病：癌症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799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壇主穿道袍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四、難抵病魔的折磨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在他生病中，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他時時刻刻都沒忘記修道、辦道，他也叩求老母慈悲，能延長他修辦的時間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可是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冤欠還是不放過他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，他的病都沒有起色，終於要走完人生的這一段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807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壇主穿道袍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五、生死都效忠天道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在他歸空之前，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不斷勉勵家人和道親，要好好修辦，勿半途而廢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他說：</a:t>
            </a:r>
            <a:endParaRPr lang="en-US" altLang="zh-TW" sz="40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以天道弟子為榮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，生是修辦人，死也要做個修辦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359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壇主穿道袍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六、要穿道袍回理天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他並交待他的家人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，他歸空後，一定要讓他穿上道袍入殮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這個大限的時候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，他對天道，還這麼有信心，真是令大家感動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405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壇主穿道袍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、學習壇主的精神</a:t>
            </a:r>
          </a:p>
          <a:p>
            <a:endParaRPr lang="en-US" altLang="zh-TW" sz="40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每位道親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如果都能有這位壇主的修辦精神，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那我們大道一定能鴻展，眾生再多，也都可以渡盡。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797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551</TotalTime>
  <Words>429</Words>
  <Application>Microsoft Office PowerPoint</Application>
  <PresentationFormat>如螢幕大小 (16:9)</PresentationFormat>
  <Paragraphs>29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壇主穿道袍回天 悟見講</vt:lpstr>
      <vt:lpstr>壇主穿道袍回天 悟見講</vt:lpstr>
      <vt:lpstr>壇主穿道袍回天 悟見講</vt:lpstr>
      <vt:lpstr>壇主穿道袍回天 悟見講</vt:lpstr>
      <vt:lpstr>壇主穿道袍回天 悟見講</vt:lpstr>
      <vt:lpstr>壇主穿道袍回天 悟見講</vt:lpstr>
      <vt:lpstr>壇主穿道袍回天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280</cp:revision>
  <dcterms:created xsi:type="dcterms:W3CDTF">2014-02-15T05:50:45Z</dcterms:created>
  <dcterms:modified xsi:type="dcterms:W3CDTF">2018-05-04T06:32:39Z</dcterms:modified>
  <cp:contentStatus/>
</cp:coreProperties>
</file>