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  <p:sldId id="304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2018/9/2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345mp3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地府生死簿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、見過閻王審判的人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在我們道場，有一位道親，他是高中教師，在求道之前，他喜歡打坐，他一打坐，靈魂就會跑到地府閻羅王那裡，去看閻君審判亡靈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地府生死簿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二、地府除名的例証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有一次，他就看到有三位仙佛，（三官大帝）送冊子來（冊子就是龍天表），閻羅王就會根據表上的名字，然後把這這些人的名字，從生死簿上劃掉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847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地府生死簿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三、地府除名不隨便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這位高中教師，看了很驚奇，他就懇求閻君慈悲，也能讓他的名字，從生死簿上劃掉，閻君說「現在不行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096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地府生死簿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四、求天道才能除名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閻王説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你要劃掉是可以的，但先決條件，你要在人間先求道，求道後三官大帝會將名冊，送到我這邊，我就可以將你的名字，從我這邊的生死簿上除掉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191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地府生死簿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五、找到龍天表求道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於是這位高中教師，就到處去找這張龍天表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，他要求道，他就把他見閻王的事，告訴他們学校的同事，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他的同事，有一位正是誠心的天道弟子，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就帶他來佛堂，並拿求道用的龍天表給他看，問他是不是這張？他立即説「就是這張沒錯」，於是他很高興求道了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264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地府生死簿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六、打坐不是真修行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這位教師求道之後，他就不再打坐了，他參加三天法會後，他了解道理了，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他了解到打坐，不是真修行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，也無法地府除名，他開始勸化他的朋友來求道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756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地府生死簿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七、見到地府已除名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有一次這位求道者，他的靈又去到地府，他就請示閻君，問他的名字有沒有除名，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閻君就拿生死簿給他看，他看清楚了，生死簿上的名字，已經被劃掉了。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他很高興，從此我們這位道親，就很努力的修辦，努力的去度化眾生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883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地府生死簿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八、得道即能超輪廻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真的恭喜這位道親，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求道真的能夠「天榜掛號，地府除名」，一點都不假，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因為我們得的道是「真道」，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道真、理真、天命真，凡是經過拜明師求道的人，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都能今世修今世成，成就佛道，了脫生死輪廻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613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300380"/>
            <a:ext cx="7776864" cy="3999562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345mp3@gmail.com</a:t>
            </a:r>
            <a:endParaRPr lang="en-US" altLang="zh-TW" sz="6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WeChatID</a:t>
            </a:r>
            <a:r>
              <a:rPr lang="zh-TW" altLang="en-US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0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60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 </a:t>
            </a:r>
            <a:r>
              <a:rPr lang="en-US" altLang="zh-TW" sz="60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okoktw</a:t>
            </a:r>
            <a:endParaRPr lang="en-US" altLang="zh-TW" sz="60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982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549</TotalTime>
  <Words>613</Words>
  <Application>Microsoft Office PowerPoint</Application>
  <PresentationFormat>如螢幕大小 (16:9)</PresentationFormat>
  <Paragraphs>32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地府生死簿真的 悟見講</vt:lpstr>
      <vt:lpstr>地府生死簿真的 悟見講</vt:lpstr>
      <vt:lpstr>地府生死簿真的 悟見講</vt:lpstr>
      <vt:lpstr>地府生死簿真的 悟見講</vt:lpstr>
      <vt:lpstr>地府生死簿真的 悟見講</vt:lpstr>
      <vt:lpstr>地府生死簿真的 悟見講</vt:lpstr>
      <vt:lpstr>地府生死簿真的 悟見講</vt:lpstr>
      <vt:lpstr>地府生死簿真的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286</cp:revision>
  <dcterms:created xsi:type="dcterms:W3CDTF">2014-02-15T05:50:45Z</dcterms:created>
  <dcterms:modified xsi:type="dcterms:W3CDTF">2018-09-02T04:19:47Z</dcterms:modified>
  <cp:contentStatus/>
</cp:coreProperties>
</file>